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1"/>
    <p:sldMasterId id="2147483749" r:id="rId2"/>
  </p:sldMasterIdLst>
  <p:notesMasterIdLst>
    <p:notesMasterId r:id="rId21"/>
  </p:notesMasterIdLst>
  <p:handoutMasterIdLst>
    <p:handoutMasterId r:id="rId22"/>
  </p:handoutMasterIdLst>
  <p:sldIdLst>
    <p:sldId id="256" r:id="rId3"/>
    <p:sldId id="578" r:id="rId4"/>
    <p:sldId id="405" r:id="rId5"/>
    <p:sldId id="430" r:id="rId6"/>
    <p:sldId id="420" r:id="rId7"/>
    <p:sldId id="434" r:id="rId8"/>
    <p:sldId id="441" r:id="rId9"/>
    <p:sldId id="935" r:id="rId10"/>
    <p:sldId id="936" r:id="rId11"/>
    <p:sldId id="589" r:id="rId12"/>
    <p:sldId id="576" r:id="rId13"/>
    <p:sldId id="557" r:id="rId14"/>
    <p:sldId id="579" r:id="rId15"/>
    <p:sldId id="937" r:id="rId16"/>
    <p:sldId id="564" r:id="rId17"/>
    <p:sldId id="947" r:id="rId18"/>
    <p:sldId id="948" r:id="rId19"/>
    <p:sldId id="357" r:id="rId20"/>
  </p:sldIdLst>
  <p:sldSz cx="9906000" cy="6858000" type="A4"/>
  <p:notesSz cx="7099300" cy="10234613"/>
  <p:custDataLst>
    <p:tags r:id="rId23"/>
  </p:custDataLst>
  <p:defaultTextStyle>
    <a:defPPr>
      <a:defRPr lang="en-GB"/>
    </a:defPPr>
    <a:lvl1pPr algn="l" rtl="0" fontAlgn="base">
      <a:spcBef>
        <a:spcPct val="0"/>
      </a:spcBef>
      <a:spcAft>
        <a:spcPct val="0"/>
      </a:spcAft>
      <a:defRPr kern="1200">
        <a:solidFill>
          <a:schemeClr val="tx1"/>
        </a:solidFill>
        <a:latin typeface="Verdana" pitchFamily="34" charset="0"/>
        <a:ea typeface="+mn-ea"/>
        <a:cs typeface="Arial" charset="0"/>
      </a:defRPr>
    </a:lvl1pPr>
    <a:lvl2pPr marL="402325" algn="l" rtl="0" fontAlgn="base">
      <a:spcBef>
        <a:spcPct val="0"/>
      </a:spcBef>
      <a:spcAft>
        <a:spcPct val="0"/>
      </a:spcAft>
      <a:defRPr kern="1200">
        <a:solidFill>
          <a:schemeClr val="tx1"/>
        </a:solidFill>
        <a:latin typeface="Verdana" pitchFamily="34" charset="0"/>
        <a:ea typeface="+mn-ea"/>
        <a:cs typeface="Arial" charset="0"/>
      </a:defRPr>
    </a:lvl2pPr>
    <a:lvl3pPr marL="804649" algn="l" rtl="0" fontAlgn="base">
      <a:spcBef>
        <a:spcPct val="0"/>
      </a:spcBef>
      <a:spcAft>
        <a:spcPct val="0"/>
      </a:spcAft>
      <a:defRPr kern="1200">
        <a:solidFill>
          <a:schemeClr val="tx1"/>
        </a:solidFill>
        <a:latin typeface="Verdana" pitchFamily="34" charset="0"/>
        <a:ea typeface="+mn-ea"/>
        <a:cs typeface="Arial" charset="0"/>
      </a:defRPr>
    </a:lvl3pPr>
    <a:lvl4pPr marL="1206974" algn="l" rtl="0" fontAlgn="base">
      <a:spcBef>
        <a:spcPct val="0"/>
      </a:spcBef>
      <a:spcAft>
        <a:spcPct val="0"/>
      </a:spcAft>
      <a:defRPr kern="1200">
        <a:solidFill>
          <a:schemeClr val="tx1"/>
        </a:solidFill>
        <a:latin typeface="Verdana" pitchFamily="34" charset="0"/>
        <a:ea typeface="+mn-ea"/>
        <a:cs typeface="Arial" charset="0"/>
      </a:defRPr>
    </a:lvl4pPr>
    <a:lvl5pPr marL="1609298" algn="l" rtl="0" fontAlgn="base">
      <a:spcBef>
        <a:spcPct val="0"/>
      </a:spcBef>
      <a:spcAft>
        <a:spcPct val="0"/>
      </a:spcAft>
      <a:defRPr kern="1200">
        <a:solidFill>
          <a:schemeClr val="tx1"/>
        </a:solidFill>
        <a:latin typeface="Verdana" pitchFamily="34" charset="0"/>
        <a:ea typeface="+mn-ea"/>
        <a:cs typeface="Arial" charset="0"/>
      </a:defRPr>
    </a:lvl5pPr>
    <a:lvl6pPr marL="2011623" algn="l" defTabSz="804649" rtl="0" eaLnBrk="1" latinLnBrk="0" hangingPunct="1">
      <a:defRPr kern="1200">
        <a:solidFill>
          <a:schemeClr val="tx1"/>
        </a:solidFill>
        <a:latin typeface="Verdana" pitchFamily="34" charset="0"/>
        <a:ea typeface="+mn-ea"/>
        <a:cs typeface="Arial" charset="0"/>
      </a:defRPr>
    </a:lvl6pPr>
    <a:lvl7pPr marL="2413947" algn="l" defTabSz="804649" rtl="0" eaLnBrk="1" latinLnBrk="0" hangingPunct="1">
      <a:defRPr kern="1200">
        <a:solidFill>
          <a:schemeClr val="tx1"/>
        </a:solidFill>
        <a:latin typeface="Verdana" pitchFamily="34" charset="0"/>
        <a:ea typeface="+mn-ea"/>
        <a:cs typeface="Arial" charset="0"/>
      </a:defRPr>
    </a:lvl7pPr>
    <a:lvl8pPr marL="2816272" algn="l" defTabSz="804649" rtl="0" eaLnBrk="1" latinLnBrk="0" hangingPunct="1">
      <a:defRPr kern="1200">
        <a:solidFill>
          <a:schemeClr val="tx1"/>
        </a:solidFill>
        <a:latin typeface="Verdana" pitchFamily="34" charset="0"/>
        <a:ea typeface="+mn-ea"/>
        <a:cs typeface="Arial" charset="0"/>
      </a:defRPr>
    </a:lvl8pPr>
    <a:lvl9pPr marL="3218597" algn="l" defTabSz="804649"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00"/>
    <a:srgbClr val="FF9966"/>
    <a:srgbClr val="CC99FF"/>
    <a:srgbClr val="ECC6BE"/>
    <a:srgbClr val="9933FF"/>
    <a:srgbClr val="CC00FF"/>
    <a:srgbClr val="9900CC"/>
    <a:srgbClr val="CC00CC"/>
    <a:srgbClr val="CC3300"/>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609780-C10C-4181-A73A-51F92739A78D}" v="5" dt="2022-08-25T15:11:44.5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90" autoAdjust="0"/>
    <p:restoredTop sz="94833" autoAdjust="0"/>
  </p:normalViewPr>
  <p:slideViewPr>
    <p:cSldViewPr snapToGrid="0">
      <p:cViewPr varScale="1">
        <p:scale>
          <a:sx n="105" d="100"/>
          <a:sy n="105" d="100"/>
        </p:scale>
        <p:origin x="1458" y="102"/>
      </p:cViewPr>
      <p:guideLst>
        <p:guide orient="horz" pos="2160"/>
        <p:guide pos="3120"/>
      </p:guideLst>
    </p:cSldViewPr>
  </p:slideViewPr>
  <p:notesTextViewPr>
    <p:cViewPr>
      <p:scale>
        <a:sx n="125" d="100"/>
        <a:sy n="125" d="100"/>
      </p:scale>
      <p:origin x="0" y="0"/>
    </p:cViewPr>
  </p:notesTextViewPr>
  <p:sorterViewPr>
    <p:cViewPr varScale="1">
      <p:scale>
        <a:sx n="1" d="1"/>
        <a:sy n="1" d="1"/>
      </p:scale>
      <p:origin x="0" y="0"/>
    </p:cViewPr>
  </p:sorterViewPr>
  <p:notesViewPr>
    <p:cSldViewPr snapToGrid="0">
      <p:cViewPr>
        <p:scale>
          <a:sx n="125" d="100"/>
          <a:sy n="125" d="100"/>
        </p:scale>
        <p:origin x="1304" y="-172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o" userId="9fac349677ad3f19" providerId="LiveId" clId="{D4609780-C10C-4181-A73A-51F92739A78D}"/>
    <pc:docChg chg="custSel delSld modSld sldOrd">
      <pc:chgData name="Ngo" userId="9fac349677ad3f19" providerId="LiveId" clId="{D4609780-C10C-4181-A73A-51F92739A78D}" dt="2022-08-25T15:16:36.780" v="2018" actId="20577"/>
      <pc:docMkLst>
        <pc:docMk/>
      </pc:docMkLst>
      <pc:sldChg chg="modSp mod">
        <pc:chgData name="Ngo" userId="9fac349677ad3f19" providerId="LiveId" clId="{D4609780-C10C-4181-A73A-51F92739A78D}" dt="2022-08-25T14:50:41.970" v="123" actId="20577"/>
        <pc:sldMkLst>
          <pc:docMk/>
          <pc:sldMk cId="0" sldId="256"/>
        </pc:sldMkLst>
        <pc:spChg chg="mod">
          <ac:chgData name="Ngo" userId="9fac349677ad3f19" providerId="LiveId" clId="{D4609780-C10C-4181-A73A-51F92739A78D}" dt="2022-08-25T14:50:41.970" v="123" actId="20577"/>
          <ac:spMkLst>
            <pc:docMk/>
            <pc:sldMk cId="0" sldId="256"/>
            <ac:spMk id="13315" creationId="{00000000-0000-0000-0000-000000000000}"/>
          </ac:spMkLst>
        </pc:spChg>
        <pc:spChg chg="mod">
          <ac:chgData name="Ngo" userId="9fac349677ad3f19" providerId="LiveId" clId="{D4609780-C10C-4181-A73A-51F92739A78D}" dt="2022-08-25T14:50:25.476" v="57" actId="20577"/>
          <ac:spMkLst>
            <pc:docMk/>
            <pc:sldMk cId="0" sldId="256"/>
            <ac:spMk id="31871" creationId="{00000000-0000-0000-0000-000000000000}"/>
          </ac:spMkLst>
        </pc:spChg>
      </pc:sldChg>
      <pc:sldChg chg="del">
        <pc:chgData name="Ngo" userId="9fac349677ad3f19" providerId="LiveId" clId="{D4609780-C10C-4181-A73A-51F92739A78D}" dt="2022-08-25T14:59:34.542" v="186" actId="47"/>
        <pc:sldMkLst>
          <pc:docMk/>
          <pc:sldMk cId="1866087384" sldId="363"/>
        </pc:sldMkLst>
      </pc:sldChg>
      <pc:sldChg chg="del">
        <pc:chgData name="Ngo" userId="9fac349677ad3f19" providerId="LiveId" clId="{D4609780-C10C-4181-A73A-51F92739A78D}" dt="2022-08-25T14:59:34.542" v="186" actId="47"/>
        <pc:sldMkLst>
          <pc:docMk/>
          <pc:sldMk cId="184943855" sldId="371"/>
        </pc:sldMkLst>
      </pc:sldChg>
      <pc:sldChg chg="del">
        <pc:chgData name="Ngo" userId="9fac349677ad3f19" providerId="LiveId" clId="{D4609780-C10C-4181-A73A-51F92739A78D}" dt="2022-08-25T14:59:34.542" v="186" actId="47"/>
        <pc:sldMkLst>
          <pc:docMk/>
          <pc:sldMk cId="803007838" sldId="388"/>
        </pc:sldMkLst>
      </pc:sldChg>
      <pc:sldChg chg="del">
        <pc:chgData name="Ngo" userId="9fac349677ad3f19" providerId="LiveId" clId="{D4609780-C10C-4181-A73A-51F92739A78D}" dt="2022-08-25T14:59:34.542" v="186" actId="47"/>
        <pc:sldMkLst>
          <pc:docMk/>
          <pc:sldMk cId="3441142285" sldId="389"/>
        </pc:sldMkLst>
      </pc:sldChg>
      <pc:sldChg chg="del">
        <pc:chgData name="Ngo" userId="9fac349677ad3f19" providerId="LiveId" clId="{D4609780-C10C-4181-A73A-51F92739A78D}" dt="2022-08-25T14:59:34.542" v="186" actId="47"/>
        <pc:sldMkLst>
          <pc:docMk/>
          <pc:sldMk cId="3983203380" sldId="391"/>
        </pc:sldMkLst>
      </pc:sldChg>
      <pc:sldChg chg="del">
        <pc:chgData name="Ngo" userId="9fac349677ad3f19" providerId="LiveId" clId="{D4609780-C10C-4181-A73A-51F92739A78D}" dt="2022-08-25T14:59:34.542" v="186" actId="47"/>
        <pc:sldMkLst>
          <pc:docMk/>
          <pc:sldMk cId="164574420" sldId="393"/>
        </pc:sldMkLst>
      </pc:sldChg>
      <pc:sldChg chg="del">
        <pc:chgData name="Ngo" userId="9fac349677ad3f19" providerId="LiveId" clId="{D4609780-C10C-4181-A73A-51F92739A78D}" dt="2022-08-25T14:59:34.542" v="186" actId="47"/>
        <pc:sldMkLst>
          <pc:docMk/>
          <pc:sldMk cId="423016022" sldId="394"/>
        </pc:sldMkLst>
      </pc:sldChg>
      <pc:sldChg chg="del">
        <pc:chgData name="Ngo" userId="9fac349677ad3f19" providerId="LiveId" clId="{D4609780-C10C-4181-A73A-51F92739A78D}" dt="2022-08-25T14:59:34.542" v="186" actId="47"/>
        <pc:sldMkLst>
          <pc:docMk/>
          <pc:sldMk cId="1459410184" sldId="395"/>
        </pc:sldMkLst>
      </pc:sldChg>
      <pc:sldChg chg="del">
        <pc:chgData name="Ngo" userId="9fac349677ad3f19" providerId="LiveId" clId="{D4609780-C10C-4181-A73A-51F92739A78D}" dt="2022-08-25T14:59:34.542" v="186" actId="47"/>
        <pc:sldMkLst>
          <pc:docMk/>
          <pc:sldMk cId="1776155416" sldId="396"/>
        </pc:sldMkLst>
      </pc:sldChg>
      <pc:sldChg chg="del">
        <pc:chgData name="Ngo" userId="9fac349677ad3f19" providerId="LiveId" clId="{D4609780-C10C-4181-A73A-51F92739A78D}" dt="2022-08-25T14:59:34.542" v="186" actId="47"/>
        <pc:sldMkLst>
          <pc:docMk/>
          <pc:sldMk cId="3737748008" sldId="398"/>
        </pc:sldMkLst>
      </pc:sldChg>
      <pc:sldChg chg="del">
        <pc:chgData name="Ngo" userId="9fac349677ad3f19" providerId="LiveId" clId="{D4609780-C10C-4181-A73A-51F92739A78D}" dt="2022-08-25T14:59:34.542" v="186" actId="47"/>
        <pc:sldMkLst>
          <pc:docMk/>
          <pc:sldMk cId="3637365000" sldId="399"/>
        </pc:sldMkLst>
      </pc:sldChg>
      <pc:sldChg chg="del">
        <pc:chgData name="Ngo" userId="9fac349677ad3f19" providerId="LiveId" clId="{D4609780-C10C-4181-A73A-51F92739A78D}" dt="2022-08-25T14:59:34.542" v="186" actId="47"/>
        <pc:sldMkLst>
          <pc:docMk/>
          <pc:sldMk cId="478978651" sldId="401"/>
        </pc:sldMkLst>
      </pc:sldChg>
      <pc:sldChg chg="del">
        <pc:chgData name="Ngo" userId="9fac349677ad3f19" providerId="LiveId" clId="{D4609780-C10C-4181-A73A-51F92739A78D}" dt="2022-08-25T14:59:34.542" v="186" actId="47"/>
        <pc:sldMkLst>
          <pc:docMk/>
          <pc:sldMk cId="1938659126" sldId="403"/>
        </pc:sldMkLst>
      </pc:sldChg>
      <pc:sldChg chg="del">
        <pc:chgData name="Ngo" userId="9fac349677ad3f19" providerId="LiveId" clId="{D4609780-C10C-4181-A73A-51F92739A78D}" dt="2022-08-25T14:59:34.542" v="186" actId="47"/>
        <pc:sldMkLst>
          <pc:docMk/>
          <pc:sldMk cId="265467706" sldId="404"/>
        </pc:sldMkLst>
      </pc:sldChg>
      <pc:sldChg chg="ord">
        <pc:chgData name="Ngo" userId="9fac349677ad3f19" providerId="LiveId" clId="{D4609780-C10C-4181-A73A-51F92739A78D}" dt="2022-08-25T14:51:47.266" v="125"/>
        <pc:sldMkLst>
          <pc:docMk/>
          <pc:sldMk cId="45290542" sldId="405"/>
        </pc:sldMkLst>
      </pc:sldChg>
      <pc:sldChg chg="del">
        <pc:chgData name="Ngo" userId="9fac349677ad3f19" providerId="LiveId" clId="{D4609780-C10C-4181-A73A-51F92739A78D}" dt="2022-08-25T14:59:34.542" v="186" actId="47"/>
        <pc:sldMkLst>
          <pc:docMk/>
          <pc:sldMk cId="204014228" sldId="407"/>
        </pc:sldMkLst>
      </pc:sldChg>
      <pc:sldChg chg="del">
        <pc:chgData name="Ngo" userId="9fac349677ad3f19" providerId="LiveId" clId="{D4609780-C10C-4181-A73A-51F92739A78D}" dt="2022-08-25T14:59:34.542" v="186" actId="47"/>
        <pc:sldMkLst>
          <pc:docMk/>
          <pc:sldMk cId="4276407405" sldId="408"/>
        </pc:sldMkLst>
      </pc:sldChg>
      <pc:sldChg chg="del">
        <pc:chgData name="Ngo" userId="9fac349677ad3f19" providerId="LiveId" clId="{D4609780-C10C-4181-A73A-51F92739A78D}" dt="2022-08-25T14:59:34.542" v="186" actId="47"/>
        <pc:sldMkLst>
          <pc:docMk/>
          <pc:sldMk cId="4073899580" sldId="409"/>
        </pc:sldMkLst>
      </pc:sldChg>
      <pc:sldChg chg="del">
        <pc:chgData name="Ngo" userId="9fac349677ad3f19" providerId="LiveId" clId="{D4609780-C10C-4181-A73A-51F92739A78D}" dt="2022-08-25T14:59:34.542" v="186" actId="47"/>
        <pc:sldMkLst>
          <pc:docMk/>
          <pc:sldMk cId="2515863534" sldId="410"/>
        </pc:sldMkLst>
      </pc:sldChg>
      <pc:sldChg chg="del">
        <pc:chgData name="Ngo" userId="9fac349677ad3f19" providerId="LiveId" clId="{D4609780-C10C-4181-A73A-51F92739A78D}" dt="2022-08-25T14:59:34.542" v="186" actId="47"/>
        <pc:sldMkLst>
          <pc:docMk/>
          <pc:sldMk cId="2609549176" sldId="416"/>
        </pc:sldMkLst>
      </pc:sldChg>
      <pc:sldChg chg="ord">
        <pc:chgData name="Ngo" userId="9fac349677ad3f19" providerId="LiveId" clId="{D4609780-C10C-4181-A73A-51F92739A78D}" dt="2022-08-25T14:52:06.829" v="129"/>
        <pc:sldMkLst>
          <pc:docMk/>
          <pc:sldMk cId="3201331532" sldId="420"/>
        </pc:sldMkLst>
      </pc:sldChg>
      <pc:sldChg chg="ord">
        <pc:chgData name="Ngo" userId="9fac349677ad3f19" providerId="LiveId" clId="{D4609780-C10C-4181-A73A-51F92739A78D}" dt="2022-08-25T14:51:55.751" v="127"/>
        <pc:sldMkLst>
          <pc:docMk/>
          <pc:sldMk cId="2056071565" sldId="430"/>
        </pc:sldMkLst>
      </pc:sldChg>
      <pc:sldChg chg="del">
        <pc:chgData name="Ngo" userId="9fac349677ad3f19" providerId="LiveId" clId="{D4609780-C10C-4181-A73A-51F92739A78D}" dt="2022-08-25T14:59:34.542" v="186" actId="47"/>
        <pc:sldMkLst>
          <pc:docMk/>
          <pc:sldMk cId="704098046" sldId="431"/>
        </pc:sldMkLst>
      </pc:sldChg>
      <pc:sldChg chg="ord">
        <pc:chgData name="Ngo" userId="9fac349677ad3f19" providerId="LiveId" clId="{D4609780-C10C-4181-A73A-51F92739A78D}" dt="2022-08-25T14:52:09.589" v="131"/>
        <pc:sldMkLst>
          <pc:docMk/>
          <pc:sldMk cId="3102908172" sldId="434"/>
        </pc:sldMkLst>
      </pc:sldChg>
      <pc:sldChg chg="ord">
        <pc:chgData name="Ngo" userId="9fac349677ad3f19" providerId="LiveId" clId="{D4609780-C10C-4181-A73A-51F92739A78D}" dt="2022-08-25T14:52:20.127" v="135"/>
        <pc:sldMkLst>
          <pc:docMk/>
          <pc:sldMk cId="986745861" sldId="441"/>
        </pc:sldMkLst>
      </pc:sldChg>
      <pc:sldChg chg="del">
        <pc:chgData name="Ngo" userId="9fac349677ad3f19" providerId="LiveId" clId="{D4609780-C10C-4181-A73A-51F92739A78D}" dt="2022-08-25T14:59:34.542" v="186" actId="47"/>
        <pc:sldMkLst>
          <pc:docMk/>
          <pc:sldMk cId="1576153245" sldId="447"/>
        </pc:sldMkLst>
      </pc:sldChg>
      <pc:sldChg chg="del">
        <pc:chgData name="Ngo" userId="9fac349677ad3f19" providerId="LiveId" clId="{D4609780-C10C-4181-A73A-51F92739A78D}" dt="2022-08-25T14:59:34.542" v="186" actId="47"/>
        <pc:sldMkLst>
          <pc:docMk/>
          <pc:sldMk cId="1234402928" sldId="452"/>
        </pc:sldMkLst>
      </pc:sldChg>
      <pc:sldChg chg="del">
        <pc:chgData name="Ngo" userId="9fac349677ad3f19" providerId="LiveId" clId="{D4609780-C10C-4181-A73A-51F92739A78D}" dt="2022-08-25T14:59:34.542" v="186" actId="47"/>
        <pc:sldMkLst>
          <pc:docMk/>
          <pc:sldMk cId="456512721" sldId="460"/>
        </pc:sldMkLst>
      </pc:sldChg>
      <pc:sldChg chg="del ord">
        <pc:chgData name="Ngo" userId="9fac349677ad3f19" providerId="LiveId" clId="{D4609780-C10C-4181-A73A-51F92739A78D}" dt="2022-08-25T14:59:34.542" v="186" actId="47"/>
        <pc:sldMkLst>
          <pc:docMk/>
          <pc:sldMk cId="2014099195" sldId="461"/>
        </pc:sldMkLst>
      </pc:sldChg>
      <pc:sldChg chg="del">
        <pc:chgData name="Ngo" userId="9fac349677ad3f19" providerId="LiveId" clId="{D4609780-C10C-4181-A73A-51F92739A78D}" dt="2022-08-25T14:59:34.542" v="186" actId="47"/>
        <pc:sldMkLst>
          <pc:docMk/>
          <pc:sldMk cId="658393133" sldId="490"/>
        </pc:sldMkLst>
      </pc:sldChg>
      <pc:sldChg chg="del">
        <pc:chgData name="Ngo" userId="9fac349677ad3f19" providerId="LiveId" clId="{D4609780-C10C-4181-A73A-51F92739A78D}" dt="2022-08-25T14:59:34.542" v="186" actId="47"/>
        <pc:sldMkLst>
          <pc:docMk/>
          <pc:sldMk cId="2252467416" sldId="491"/>
        </pc:sldMkLst>
      </pc:sldChg>
      <pc:sldChg chg="del">
        <pc:chgData name="Ngo" userId="9fac349677ad3f19" providerId="LiveId" clId="{D4609780-C10C-4181-A73A-51F92739A78D}" dt="2022-08-25T14:59:34.542" v="186" actId="47"/>
        <pc:sldMkLst>
          <pc:docMk/>
          <pc:sldMk cId="1072566960" sldId="496"/>
        </pc:sldMkLst>
      </pc:sldChg>
      <pc:sldChg chg="del">
        <pc:chgData name="Ngo" userId="9fac349677ad3f19" providerId="LiveId" clId="{D4609780-C10C-4181-A73A-51F92739A78D}" dt="2022-08-25T14:59:34.542" v="186" actId="47"/>
        <pc:sldMkLst>
          <pc:docMk/>
          <pc:sldMk cId="2460423108" sldId="552"/>
        </pc:sldMkLst>
      </pc:sldChg>
      <pc:sldChg chg="ord">
        <pc:chgData name="Ngo" userId="9fac349677ad3f19" providerId="LiveId" clId="{D4609780-C10C-4181-A73A-51F92739A78D}" dt="2022-08-25T14:56:50.031" v="169"/>
        <pc:sldMkLst>
          <pc:docMk/>
          <pc:sldMk cId="3926363011" sldId="557"/>
        </pc:sldMkLst>
      </pc:sldChg>
      <pc:sldChg chg="del">
        <pc:chgData name="Ngo" userId="9fac349677ad3f19" providerId="LiveId" clId="{D4609780-C10C-4181-A73A-51F92739A78D}" dt="2022-08-25T14:59:34.542" v="186" actId="47"/>
        <pc:sldMkLst>
          <pc:docMk/>
          <pc:sldMk cId="31182948" sldId="558"/>
        </pc:sldMkLst>
      </pc:sldChg>
      <pc:sldChg chg="del">
        <pc:chgData name="Ngo" userId="9fac349677ad3f19" providerId="LiveId" clId="{D4609780-C10C-4181-A73A-51F92739A78D}" dt="2022-08-25T14:59:34.542" v="186" actId="47"/>
        <pc:sldMkLst>
          <pc:docMk/>
          <pc:sldMk cId="3506136910" sldId="560"/>
        </pc:sldMkLst>
      </pc:sldChg>
      <pc:sldChg chg="del">
        <pc:chgData name="Ngo" userId="9fac349677ad3f19" providerId="LiveId" clId="{D4609780-C10C-4181-A73A-51F92739A78D}" dt="2022-08-25T14:59:34.542" v="186" actId="47"/>
        <pc:sldMkLst>
          <pc:docMk/>
          <pc:sldMk cId="731543590" sldId="564"/>
        </pc:sldMkLst>
      </pc:sldChg>
      <pc:sldChg chg="del">
        <pc:chgData name="Ngo" userId="9fac349677ad3f19" providerId="LiveId" clId="{D4609780-C10C-4181-A73A-51F92739A78D}" dt="2022-08-25T14:59:34.542" v="186" actId="47"/>
        <pc:sldMkLst>
          <pc:docMk/>
          <pc:sldMk cId="1871130451" sldId="565"/>
        </pc:sldMkLst>
      </pc:sldChg>
      <pc:sldChg chg="del">
        <pc:chgData name="Ngo" userId="9fac349677ad3f19" providerId="LiveId" clId="{D4609780-C10C-4181-A73A-51F92739A78D}" dt="2022-08-25T14:59:34.542" v="186" actId="47"/>
        <pc:sldMkLst>
          <pc:docMk/>
          <pc:sldMk cId="1003679990" sldId="568"/>
        </pc:sldMkLst>
      </pc:sldChg>
      <pc:sldChg chg="del">
        <pc:chgData name="Ngo" userId="9fac349677ad3f19" providerId="LiveId" clId="{D4609780-C10C-4181-A73A-51F92739A78D}" dt="2022-08-25T14:59:34.542" v="186" actId="47"/>
        <pc:sldMkLst>
          <pc:docMk/>
          <pc:sldMk cId="1116288628" sldId="575"/>
        </pc:sldMkLst>
      </pc:sldChg>
      <pc:sldChg chg="ord">
        <pc:chgData name="Ngo" userId="9fac349677ad3f19" providerId="LiveId" clId="{D4609780-C10C-4181-A73A-51F92739A78D}" dt="2022-08-25T14:56:25.968" v="161"/>
        <pc:sldMkLst>
          <pc:docMk/>
          <pc:sldMk cId="3070642341" sldId="576"/>
        </pc:sldMkLst>
      </pc:sldChg>
      <pc:sldChg chg="del">
        <pc:chgData name="Ngo" userId="9fac349677ad3f19" providerId="LiveId" clId="{D4609780-C10C-4181-A73A-51F92739A78D}" dt="2022-08-25T14:59:34.542" v="186" actId="47"/>
        <pc:sldMkLst>
          <pc:docMk/>
          <pc:sldMk cId="3918533704" sldId="577"/>
        </pc:sldMkLst>
      </pc:sldChg>
      <pc:sldChg chg="modSp mod ord">
        <pc:chgData name="Ngo" userId="9fac349677ad3f19" providerId="LiveId" clId="{D4609780-C10C-4181-A73A-51F92739A78D}" dt="2022-08-25T14:58:12.829" v="185" actId="20577"/>
        <pc:sldMkLst>
          <pc:docMk/>
          <pc:sldMk cId="4022741601" sldId="579"/>
        </pc:sldMkLst>
        <pc:spChg chg="mod">
          <ac:chgData name="Ngo" userId="9fac349677ad3f19" providerId="LiveId" clId="{D4609780-C10C-4181-A73A-51F92739A78D}" dt="2022-08-25T14:58:12.829" v="185" actId="20577"/>
          <ac:spMkLst>
            <pc:docMk/>
            <pc:sldMk cId="4022741601" sldId="579"/>
            <ac:spMk id="7" creationId="{4A788F9B-447A-4EDE-9159-3B5364284FFE}"/>
          </ac:spMkLst>
        </pc:spChg>
      </pc:sldChg>
      <pc:sldChg chg="del">
        <pc:chgData name="Ngo" userId="9fac349677ad3f19" providerId="LiveId" clId="{D4609780-C10C-4181-A73A-51F92739A78D}" dt="2022-08-25T14:59:34.542" v="186" actId="47"/>
        <pc:sldMkLst>
          <pc:docMk/>
          <pc:sldMk cId="2862720882" sldId="581"/>
        </pc:sldMkLst>
      </pc:sldChg>
      <pc:sldChg chg="del">
        <pc:chgData name="Ngo" userId="9fac349677ad3f19" providerId="LiveId" clId="{D4609780-C10C-4181-A73A-51F92739A78D}" dt="2022-08-25T14:59:34.542" v="186" actId="47"/>
        <pc:sldMkLst>
          <pc:docMk/>
          <pc:sldMk cId="943523296" sldId="586"/>
        </pc:sldMkLst>
      </pc:sldChg>
      <pc:sldChg chg="del">
        <pc:chgData name="Ngo" userId="9fac349677ad3f19" providerId="LiveId" clId="{D4609780-C10C-4181-A73A-51F92739A78D}" dt="2022-08-25T14:59:34.542" v="186" actId="47"/>
        <pc:sldMkLst>
          <pc:docMk/>
          <pc:sldMk cId="3456236976" sldId="587"/>
        </pc:sldMkLst>
      </pc:sldChg>
      <pc:sldChg chg="del">
        <pc:chgData name="Ngo" userId="9fac349677ad3f19" providerId="LiveId" clId="{D4609780-C10C-4181-A73A-51F92739A78D}" dt="2022-08-25T14:59:34.542" v="186" actId="47"/>
        <pc:sldMkLst>
          <pc:docMk/>
          <pc:sldMk cId="1109249571" sldId="588"/>
        </pc:sldMkLst>
      </pc:sldChg>
      <pc:sldChg chg="ord">
        <pc:chgData name="Ngo" userId="9fac349677ad3f19" providerId="LiveId" clId="{D4609780-C10C-4181-A73A-51F92739A78D}" dt="2022-08-25T14:56:02.023" v="153"/>
        <pc:sldMkLst>
          <pc:docMk/>
          <pc:sldMk cId="3329545136" sldId="589"/>
        </pc:sldMkLst>
      </pc:sldChg>
      <pc:sldChg chg="del">
        <pc:chgData name="Ngo" userId="9fac349677ad3f19" providerId="LiveId" clId="{D4609780-C10C-4181-A73A-51F92739A78D}" dt="2022-08-25T14:59:34.542" v="186" actId="47"/>
        <pc:sldMkLst>
          <pc:docMk/>
          <pc:sldMk cId="3135749711" sldId="590"/>
        </pc:sldMkLst>
      </pc:sldChg>
      <pc:sldChg chg="del">
        <pc:chgData name="Ngo" userId="9fac349677ad3f19" providerId="LiveId" clId="{D4609780-C10C-4181-A73A-51F92739A78D}" dt="2022-08-25T14:59:34.542" v="186" actId="47"/>
        <pc:sldMkLst>
          <pc:docMk/>
          <pc:sldMk cId="4168886174" sldId="591"/>
        </pc:sldMkLst>
      </pc:sldChg>
      <pc:sldChg chg="del">
        <pc:chgData name="Ngo" userId="9fac349677ad3f19" providerId="LiveId" clId="{D4609780-C10C-4181-A73A-51F92739A78D}" dt="2022-08-25T14:59:34.542" v="186" actId="47"/>
        <pc:sldMkLst>
          <pc:docMk/>
          <pc:sldMk cId="714059223" sldId="918"/>
        </pc:sldMkLst>
      </pc:sldChg>
      <pc:sldChg chg="del">
        <pc:chgData name="Ngo" userId="9fac349677ad3f19" providerId="LiveId" clId="{D4609780-C10C-4181-A73A-51F92739A78D}" dt="2022-08-25T14:59:34.542" v="186" actId="47"/>
        <pc:sldMkLst>
          <pc:docMk/>
          <pc:sldMk cId="3385150115" sldId="919"/>
        </pc:sldMkLst>
      </pc:sldChg>
      <pc:sldChg chg="del">
        <pc:chgData name="Ngo" userId="9fac349677ad3f19" providerId="LiveId" clId="{D4609780-C10C-4181-A73A-51F92739A78D}" dt="2022-08-25T14:59:34.542" v="186" actId="47"/>
        <pc:sldMkLst>
          <pc:docMk/>
          <pc:sldMk cId="2262779342" sldId="920"/>
        </pc:sldMkLst>
      </pc:sldChg>
      <pc:sldChg chg="del">
        <pc:chgData name="Ngo" userId="9fac349677ad3f19" providerId="LiveId" clId="{D4609780-C10C-4181-A73A-51F92739A78D}" dt="2022-08-25T14:59:34.542" v="186" actId="47"/>
        <pc:sldMkLst>
          <pc:docMk/>
          <pc:sldMk cId="691490032" sldId="921"/>
        </pc:sldMkLst>
      </pc:sldChg>
      <pc:sldChg chg="del">
        <pc:chgData name="Ngo" userId="9fac349677ad3f19" providerId="LiveId" clId="{D4609780-C10C-4181-A73A-51F92739A78D}" dt="2022-08-25T14:59:34.542" v="186" actId="47"/>
        <pc:sldMkLst>
          <pc:docMk/>
          <pc:sldMk cId="20781061" sldId="922"/>
        </pc:sldMkLst>
      </pc:sldChg>
      <pc:sldChg chg="del">
        <pc:chgData name="Ngo" userId="9fac349677ad3f19" providerId="LiveId" clId="{D4609780-C10C-4181-A73A-51F92739A78D}" dt="2022-08-25T14:59:34.542" v="186" actId="47"/>
        <pc:sldMkLst>
          <pc:docMk/>
          <pc:sldMk cId="1125958793" sldId="923"/>
        </pc:sldMkLst>
      </pc:sldChg>
      <pc:sldChg chg="ord">
        <pc:chgData name="Ngo" userId="9fac349677ad3f19" providerId="LiveId" clId="{D4609780-C10C-4181-A73A-51F92739A78D}" dt="2022-08-25T14:52:28.706" v="137"/>
        <pc:sldMkLst>
          <pc:docMk/>
          <pc:sldMk cId="2695230449" sldId="935"/>
        </pc:sldMkLst>
      </pc:sldChg>
      <pc:sldChg chg="addSp delSp modSp mod ord">
        <pc:chgData name="Ngo" userId="9fac349677ad3f19" providerId="LiveId" clId="{D4609780-C10C-4181-A73A-51F92739A78D}" dt="2022-08-25T15:08:48.372" v="821" actId="1076"/>
        <pc:sldMkLst>
          <pc:docMk/>
          <pc:sldMk cId="1368165058" sldId="936"/>
        </pc:sldMkLst>
        <pc:spChg chg="mod">
          <ac:chgData name="Ngo" userId="9fac349677ad3f19" providerId="LiveId" clId="{D4609780-C10C-4181-A73A-51F92739A78D}" dt="2022-08-25T15:03:37.208" v="263" actId="20577"/>
          <ac:spMkLst>
            <pc:docMk/>
            <pc:sldMk cId="1368165058" sldId="936"/>
            <ac:spMk id="2" creationId="{5444A527-310C-5EF2-D197-2E6C5036C1EE}"/>
          </ac:spMkLst>
        </pc:spChg>
        <pc:spChg chg="add mod">
          <ac:chgData name="Ngo" userId="9fac349677ad3f19" providerId="LiveId" clId="{D4609780-C10C-4181-A73A-51F92739A78D}" dt="2022-08-25T15:08:45.409" v="820" actId="404"/>
          <ac:spMkLst>
            <pc:docMk/>
            <pc:sldMk cId="1368165058" sldId="936"/>
            <ac:spMk id="8" creationId="{C567F624-86F3-2681-1492-5E42B7F303B3}"/>
          </ac:spMkLst>
        </pc:spChg>
        <pc:graphicFrameChg chg="add del mod">
          <ac:chgData name="Ngo" userId="9fac349677ad3f19" providerId="LiveId" clId="{D4609780-C10C-4181-A73A-51F92739A78D}" dt="2022-08-25T15:02:59.944" v="191"/>
          <ac:graphicFrameMkLst>
            <pc:docMk/>
            <pc:sldMk cId="1368165058" sldId="936"/>
            <ac:graphicFrameMk id="3" creationId="{54DEEB49-F9DF-22C6-9F58-3F13493EE9EC}"/>
          </ac:graphicFrameMkLst>
        </pc:graphicFrameChg>
        <pc:picChg chg="mod">
          <ac:chgData name="Ngo" userId="9fac349677ad3f19" providerId="LiveId" clId="{D4609780-C10C-4181-A73A-51F92739A78D}" dt="2022-08-25T15:08:48.372" v="821" actId="1076"/>
          <ac:picMkLst>
            <pc:docMk/>
            <pc:sldMk cId="1368165058" sldId="936"/>
            <ac:picMk id="7" creationId="{60C3111C-7E92-7C2A-DBAD-AF499E4F3FDE}"/>
          </ac:picMkLst>
        </pc:picChg>
      </pc:sldChg>
      <pc:sldChg chg="modSp mod">
        <pc:chgData name="Ngo" userId="9fac349677ad3f19" providerId="LiveId" clId="{D4609780-C10C-4181-A73A-51F92739A78D}" dt="2022-08-25T15:16:36.780" v="2018" actId="20577"/>
        <pc:sldMkLst>
          <pc:docMk/>
          <pc:sldMk cId="1831782993" sldId="937"/>
        </pc:sldMkLst>
        <pc:spChg chg="mod">
          <ac:chgData name="Ngo" userId="9fac349677ad3f19" providerId="LiveId" clId="{D4609780-C10C-4181-A73A-51F92739A78D}" dt="2022-08-25T15:12:02.362" v="905" actId="20577"/>
          <ac:spMkLst>
            <pc:docMk/>
            <pc:sldMk cId="1831782993" sldId="937"/>
            <ac:spMk id="2" creationId="{ED14E592-70C0-22F4-EFEE-E340651CEF4E}"/>
          </ac:spMkLst>
        </pc:spChg>
        <pc:spChg chg="mod">
          <ac:chgData name="Ngo" userId="9fac349677ad3f19" providerId="LiveId" clId="{D4609780-C10C-4181-A73A-51F92739A78D}" dt="2022-08-25T15:16:36.780" v="2018" actId="20577"/>
          <ac:spMkLst>
            <pc:docMk/>
            <pc:sldMk cId="1831782993" sldId="937"/>
            <ac:spMk id="7" creationId="{02455B6E-68CA-0207-5FC7-2235B93865C4}"/>
          </ac:spMkLst>
        </pc:spChg>
      </pc:sldChg>
      <pc:sldChg chg="del">
        <pc:chgData name="Ngo" userId="9fac349677ad3f19" providerId="LiveId" clId="{D4609780-C10C-4181-A73A-51F92739A78D}" dt="2022-08-25T14:59:34.542" v="186" actId="47"/>
        <pc:sldMkLst>
          <pc:docMk/>
          <pc:sldMk cId="3700232885" sldId="937"/>
        </pc:sldMkLst>
      </pc:sldChg>
      <pc:sldChg chg="del">
        <pc:chgData name="Ngo" userId="9fac349677ad3f19" providerId="LiveId" clId="{D4609780-C10C-4181-A73A-51F92739A78D}" dt="2022-08-25T14:59:34.542" v="186" actId="47"/>
        <pc:sldMkLst>
          <pc:docMk/>
          <pc:sldMk cId="3709801739" sldId="938"/>
        </pc:sldMkLst>
      </pc:sldChg>
      <pc:sldChg chg="del">
        <pc:chgData name="Ngo" userId="9fac349677ad3f19" providerId="LiveId" clId="{D4609780-C10C-4181-A73A-51F92739A78D}" dt="2022-08-25T14:59:34.542" v="186" actId="47"/>
        <pc:sldMkLst>
          <pc:docMk/>
          <pc:sldMk cId="2882577228" sldId="939"/>
        </pc:sldMkLst>
      </pc:sldChg>
      <pc:sldChg chg="del">
        <pc:chgData name="Ngo" userId="9fac349677ad3f19" providerId="LiveId" clId="{D4609780-C10C-4181-A73A-51F92739A78D}" dt="2022-08-25T14:59:34.542" v="186" actId="47"/>
        <pc:sldMkLst>
          <pc:docMk/>
          <pc:sldMk cId="2853704261" sldId="941"/>
        </pc:sldMkLst>
      </pc:sldChg>
      <pc:sldChg chg="del">
        <pc:chgData name="Ngo" userId="9fac349677ad3f19" providerId="LiveId" clId="{D4609780-C10C-4181-A73A-51F92739A78D}" dt="2022-08-25T14:59:34.542" v="186" actId="47"/>
        <pc:sldMkLst>
          <pc:docMk/>
          <pc:sldMk cId="2270579434" sldId="942"/>
        </pc:sldMkLst>
      </pc:sldChg>
      <pc:sldChg chg="del">
        <pc:chgData name="Ngo" userId="9fac349677ad3f19" providerId="LiveId" clId="{D4609780-C10C-4181-A73A-51F92739A78D}" dt="2022-08-25T14:59:34.542" v="186" actId="47"/>
        <pc:sldMkLst>
          <pc:docMk/>
          <pc:sldMk cId="268849883" sldId="943"/>
        </pc:sldMkLst>
      </pc:sldChg>
      <pc:sldChg chg="del">
        <pc:chgData name="Ngo" userId="9fac349677ad3f19" providerId="LiveId" clId="{D4609780-C10C-4181-A73A-51F92739A78D}" dt="2022-08-25T14:59:34.542" v="186" actId="47"/>
        <pc:sldMkLst>
          <pc:docMk/>
          <pc:sldMk cId="3754779808" sldId="944"/>
        </pc:sldMkLst>
      </pc:sldChg>
      <pc:sldChg chg="del">
        <pc:chgData name="Ngo" userId="9fac349677ad3f19" providerId="LiveId" clId="{D4609780-C10C-4181-A73A-51F92739A78D}" dt="2022-08-25T14:59:34.542" v="186" actId="47"/>
        <pc:sldMkLst>
          <pc:docMk/>
          <pc:sldMk cId="2144264416" sldId="945"/>
        </pc:sldMkLst>
      </pc:sldChg>
      <pc:sldChg chg="del">
        <pc:chgData name="Ngo" userId="9fac349677ad3f19" providerId="LiveId" clId="{D4609780-C10C-4181-A73A-51F92739A78D}" dt="2022-08-25T14:59:34.542" v="186" actId="47"/>
        <pc:sldMkLst>
          <pc:docMk/>
          <pc:sldMk cId="3904916186" sldId="94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76575" cy="512764"/>
          </a:xfrm>
          <a:prstGeom prst="rect">
            <a:avLst/>
          </a:prstGeom>
        </p:spPr>
        <p:txBody>
          <a:bodyPr vert="horz" lIns="87572" tIns="43786" rIns="87572" bIns="43786" rtlCol="0"/>
          <a:lstStyle>
            <a:lvl1pPr algn="l">
              <a:defRPr sz="1100"/>
            </a:lvl1pPr>
          </a:lstStyle>
          <a:p>
            <a:r>
              <a:rPr lang="en-US"/>
              <a:t>Managing Data for Public Service Delivery </a:t>
            </a:r>
            <a:endParaRPr lang="en-SG"/>
          </a:p>
        </p:txBody>
      </p:sp>
      <p:sp>
        <p:nvSpPr>
          <p:cNvPr id="3" name="Date Placeholder 2"/>
          <p:cNvSpPr>
            <a:spLocks noGrp="1"/>
          </p:cNvSpPr>
          <p:nvPr>
            <p:ph type="dt" sz="quarter" idx="1"/>
          </p:nvPr>
        </p:nvSpPr>
        <p:spPr>
          <a:xfrm>
            <a:off x="4021139" y="0"/>
            <a:ext cx="3076575" cy="512764"/>
          </a:xfrm>
          <a:prstGeom prst="rect">
            <a:avLst/>
          </a:prstGeom>
        </p:spPr>
        <p:txBody>
          <a:bodyPr vert="horz" lIns="87572" tIns="43786" rIns="87572" bIns="43786" rtlCol="0"/>
          <a:lstStyle>
            <a:lvl1pPr algn="r">
              <a:defRPr sz="1100"/>
            </a:lvl1pPr>
          </a:lstStyle>
          <a:p>
            <a:r>
              <a:rPr lang="en-US"/>
              <a:t>Module 3 - Establishing Data Governance</a:t>
            </a:r>
            <a:endParaRPr lang="en-SG"/>
          </a:p>
        </p:txBody>
      </p:sp>
      <p:sp>
        <p:nvSpPr>
          <p:cNvPr id="4" name="Footer Placeholder 3"/>
          <p:cNvSpPr>
            <a:spLocks noGrp="1"/>
          </p:cNvSpPr>
          <p:nvPr>
            <p:ph type="ftr" sz="quarter" idx="2"/>
          </p:nvPr>
        </p:nvSpPr>
        <p:spPr>
          <a:xfrm>
            <a:off x="4" y="9721854"/>
            <a:ext cx="3076575" cy="512764"/>
          </a:xfrm>
          <a:prstGeom prst="rect">
            <a:avLst/>
          </a:prstGeom>
        </p:spPr>
        <p:txBody>
          <a:bodyPr vert="horz" lIns="87572" tIns="43786" rIns="87572" bIns="43786" rtlCol="0" anchor="b"/>
          <a:lstStyle>
            <a:lvl1pPr algn="l">
              <a:defRPr sz="1100"/>
            </a:lvl1pPr>
          </a:lstStyle>
          <a:p>
            <a:r>
              <a:rPr lang="en-US"/>
              <a:t>Copyright ©2016 KDi Asia Pte Ltd</a:t>
            </a:r>
            <a:endParaRPr lang="en-SG"/>
          </a:p>
        </p:txBody>
      </p:sp>
      <p:sp>
        <p:nvSpPr>
          <p:cNvPr id="5" name="Slide Number Placeholder 4"/>
          <p:cNvSpPr>
            <a:spLocks noGrp="1"/>
          </p:cNvSpPr>
          <p:nvPr>
            <p:ph type="sldNum" sz="quarter" idx="3"/>
          </p:nvPr>
        </p:nvSpPr>
        <p:spPr>
          <a:xfrm>
            <a:off x="4021139" y="9721854"/>
            <a:ext cx="3076575" cy="512764"/>
          </a:xfrm>
          <a:prstGeom prst="rect">
            <a:avLst/>
          </a:prstGeom>
        </p:spPr>
        <p:txBody>
          <a:bodyPr vert="horz" lIns="87572" tIns="43786" rIns="87572" bIns="43786" rtlCol="0" anchor="b"/>
          <a:lstStyle>
            <a:lvl1pPr algn="r">
              <a:defRPr sz="1100"/>
            </a:lvl1pPr>
          </a:lstStyle>
          <a:p>
            <a:fld id="{BAB8619E-C32A-481C-91A7-4E153D8041A7}" type="slidenum">
              <a:rPr lang="en-SG" smtClean="0"/>
              <a:t>‹#›</a:t>
            </a:fld>
            <a:endParaRPr lang="en-SG"/>
          </a:p>
        </p:txBody>
      </p:sp>
    </p:spTree>
    <p:extLst>
      <p:ext uri="{BB962C8B-B14F-4D97-AF65-F5344CB8AC3E}">
        <p14:creationId xmlns:p14="http://schemas.microsoft.com/office/powerpoint/2010/main" val="91682906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720438" y="4"/>
            <a:ext cx="2895600" cy="511175"/>
          </a:xfrm>
          <a:prstGeom prst="rect">
            <a:avLst/>
          </a:prstGeom>
          <a:noFill/>
          <a:ln w="9525">
            <a:noFill/>
            <a:miter lim="800000"/>
            <a:headEnd/>
            <a:tailEnd/>
          </a:ln>
          <a:effectLst/>
        </p:spPr>
        <p:txBody>
          <a:bodyPr vert="horz" wrap="square" lIns="92572" tIns="46287" rIns="92572" bIns="46287" numCol="1" anchor="ctr" anchorCtr="0" compatLnSpc="1">
            <a:prstTxWarp prst="textNoShape">
              <a:avLst/>
            </a:prstTxWarp>
          </a:bodyPr>
          <a:lstStyle>
            <a:lvl1pPr defTabSz="925893">
              <a:defRPr sz="1100" b="1" i="1"/>
            </a:lvl1pPr>
          </a:lstStyle>
          <a:p>
            <a:r>
              <a:rPr lang="en-US"/>
              <a:t>Managing Data for Public Service Delivery </a:t>
            </a:r>
          </a:p>
        </p:txBody>
      </p:sp>
      <p:sp>
        <p:nvSpPr>
          <p:cNvPr id="33795" name="Rectangle 3"/>
          <p:cNvSpPr>
            <a:spLocks noGrp="1" noChangeArrowheads="1"/>
          </p:cNvSpPr>
          <p:nvPr>
            <p:ph type="dt" idx="1"/>
          </p:nvPr>
        </p:nvSpPr>
        <p:spPr bwMode="auto">
          <a:xfrm>
            <a:off x="4655128" y="4"/>
            <a:ext cx="2034767" cy="511175"/>
          </a:xfrm>
          <a:prstGeom prst="rect">
            <a:avLst/>
          </a:prstGeom>
          <a:noFill/>
          <a:ln w="9525">
            <a:noFill/>
            <a:miter lim="800000"/>
            <a:headEnd/>
            <a:tailEnd/>
          </a:ln>
          <a:effectLst/>
        </p:spPr>
        <p:txBody>
          <a:bodyPr vert="horz" wrap="square" lIns="92572" tIns="46287" rIns="92572" bIns="46287" numCol="1" anchor="ctr" anchorCtr="0" compatLnSpc="1">
            <a:prstTxWarp prst="textNoShape">
              <a:avLst/>
            </a:prstTxWarp>
          </a:bodyPr>
          <a:lstStyle>
            <a:lvl1pPr algn="r" defTabSz="925893">
              <a:defRPr sz="1100"/>
            </a:lvl1pPr>
          </a:lstStyle>
          <a:p>
            <a:r>
              <a:rPr lang="en-US"/>
              <a:t>Module 3 - Establishing Data Governance</a:t>
            </a:r>
          </a:p>
        </p:txBody>
      </p:sp>
      <p:sp>
        <p:nvSpPr>
          <p:cNvPr id="33797" name="Rectangle 5"/>
          <p:cNvSpPr>
            <a:spLocks noGrp="1" noChangeArrowheads="1"/>
          </p:cNvSpPr>
          <p:nvPr>
            <p:ph type="body" sz="quarter" idx="3"/>
          </p:nvPr>
        </p:nvSpPr>
        <p:spPr bwMode="auto">
          <a:xfrm>
            <a:off x="720436" y="5281178"/>
            <a:ext cx="5969459" cy="2312808"/>
          </a:xfrm>
          <a:prstGeom prst="rect">
            <a:avLst/>
          </a:prstGeom>
          <a:noFill/>
          <a:ln w="9525">
            <a:noFill/>
            <a:prstDash val="dashDot"/>
            <a:miter lim="800000"/>
            <a:headEnd/>
            <a:tailEnd/>
          </a:ln>
          <a:effectLst/>
        </p:spPr>
        <p:txBody>
          <a:bodyPr vert="horz" wrap="square" lIns="92572" tIns="46287" rIns="92572" bIns="46287"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3798" name="Rectangle 6"/>
          <p:cNvSpPr>
            <a:spLocks noGrp="1" noChangeArrowheads="1"/>
          </p:cNvSpPr>
          <p:nvPr>
            <p:ph type="ftr" sz="quarter" idx="4"/>
          </p:nvPr>
        </p:nvSpPr>
        <p:spPr bwMode="auto">
          <a:xfrm>
            <a:off x="720438" y="9721854"/>
            <a:ext cx="2895600" cy="511175"/>
          </a:xfrm>
          <a:prstGeom prst="rect">
            <a:avLst/>
          </a:prstGeom>
          <a:noFill/>
          <a:ln w="9525">
            <a:noFill/>
            <a:miter lim="800000"/>
            <a:headEnd/>
            <a:tailEnd/>
          </a:ln>
          <a:effectLst/>
        </p:spPr>
        <p:txBody>
          <a:bodyPr vert="horz" wrap="square" lIns="92572" tIns="46287" rIns="92572" bIns="46287" numCol="1" anchor="ctr" anchorCtr="0" compatLnSpc="1">
            <a:prstTxWarp prst="textNoShape">
              <a:avLst/>
            </a:prstTxWarp>
          </a:bodyPr>
          <a:lstStyle>
            <a:lvl1pPr defTabSz="925893">
              <a:defRPr sz="1100" b="1" i="1"/>
            </a:lvl1pPr>
          </a:lstStyle>
          <a:p>
            <a:r>
              <a:rPr lang="en-US"/>
              <a:t>Copyright ©2016 KDi Asia Pte Ltd</a:t>
            </a:r>
          </a:p>
        </p:txBody>
      </p:sp>
      <p:sp>
        <p:nvSpPr>
          <p:cNvPr id="33799" name="Rectangle 7"/>
          <p:cNvSpPr>
            <a:spLocks noGrp="1" noChangeArrowheads="1"/>
          </p:cNvSpPr>
          <p:nvPr>
            <p:ph type="sldNum" sz="quarter" idx="5"/>
          </p:nvPr>
        </p:nvSpPr>
        <p:spPr bwMode="auto">
          <a:xfrm>
            <a:off x="4655126" y="9721854"/>
            <a:ext cx="2034768" cy="511175"/>
          </a:xfrm>
          <a:prstGeom prst="rect">
            <a:avLst/>
          </a:prstGeom>
          <a:noFill/>
          <a:ln w="9525">
            <a:noFill/>
            <a:miter lim="800000"/>
            <a:headEnd/>
            <a:tailEnd/>
          </a:ln>
          <a:effectLst/>
        </p:spPr>
        <p:txBody>
          <a:bodyPr vert="horz" wrap="square" lIns="92572" tIns="46287" rIns="92572" bIns="46287" numCol="1" anchor="ctr" anchorCtr="0" compatLnSpc="1">
            <a:prstTxWarp prst="textNoShape">
              <a:avLst/>
            </a:prstTxWarp>
          </a:bodyPr>
          <a:lstStyle>
            <a:lvl1pPr algn="r" defTabSz="925893">
              <a:defRPr sz="1100"/>
            </a:lvl1pPr>
          </a:lstStyle>
          <a:p>
            <a:r>
              <a:rPr lang="en-GB"/>
              <a:t>M3 - </a:t>
            </a:r>
            <a:fld id="{E1578EFC-AF21-47DC-BA43-10F2BE6D281A}" type="slidenum">
              <a:rPr lang="en-GB" smtClean="0"/>
              <a:pPr/>
              <a:t>‹#›</a:t>
            </a:fld>
            <a:endParaRPr lang="en-GB"/>
          </a:p>
        </p:txBody>
      </p:sp>
      <p:sp>
        <p:nvSpPr>
          <p:cNvPr id="8" name="Rounded Rectangle 7"/>
          <p:cNvSpPr/>
          <p:nvPr/>
        </p:nvSpPr>
        <p:spPr>
          <a:xfrm>
            <a:off x="658093" y="4960307"/>
            <a:ext cx="6082145" cy="4672208"/>
          </a:xfrm>
          <a:prstGeom prst="roundRect">
            <a:avLst>
              <a:gd name="adj" fmla="val 4310"/>
            </a:avLst>
          </a:prstGeom>
          <a:noFill/>
          <a:ln w="9525"/>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1418" tIns="45709" rIns="91418" bIns="45709" spcCol="0" rtlCol="0" anchor="ctr"/>
          <a:lstStyle/>
          <a:p>
            <a:pPr algn="ctr"/>
            <a:endParaRPr lang="en-SG"/>
          </a:p>
        </p:txBody>
      </p:sp>
      <p:sp>
        <p:nvSpPr>
          <p:cNvPr id="9" name="TextBox 8"/>
          <p:cNvSpPr txBox="1"/>
          <p:nvPr/>
        </p:nvSpPr>
        <p:spPr>
          <a:xfrm>
            <a:off x="720436" y="5004178"/>
            <a:ext cx="1890712" cy="276977"/>
          </a:xfrm>
          <a:prstGeom prst="rect">
            <a:avLst/>
          </a:prstGeom>
          <a:noFill/>
        </p:spPr>
        <p:txBody>
          <a:bodyPr wrap="square" lIns="91418" tIns="45709" rIns="91418" bIns="45709" rtlCol="0">
            <a:spAutoFit/>
          </a:bodyPr>
          <a:lstStyle/>
          <a:p>
            <a:r>
              <a:rPr lang="en-US" sz="1200" b="1" i="1" u="sng">
                <a:latin typeface="+mj-lt"/>
              </a:rPr>
              <a:t>Key Notes:</a:t>
            </a:r>
            <a:endParaRPr lang="en-SG" sz="1200" b="1" i="1" u="sng">
              <a:latin typeface="+mj-lt"/>
            </a:endParaRPr>
          </a:p>
        </p:txBody>
      </p:sp>
      <p:sp>
        <p:nvSpPr>
          <p:cNvPr id="10" name="TextBox 9"/>
          <p:cNvSpPr txBox="1"/>
          <p:nvPr/>
        </p:nvSpPr>
        <p:spPr>
          <a:xfrm>
            <a:off x="720436" y="7719247"/>
            <a:ext cx="1890712" cy="276977"/>
          </a:xfrm>
          <a:prstGeom prst="rect">
            <a:avLst/>
          </a:prstGeom>
          <a:noFill/>
        </p:spPr>
        <p:txBody>
          <a:bodyPr wrap="square" lIns="91418" tIns="45709" rIns="91418" bIns="45709" rtlCol="0">
            <a:spAutoFit/>
          </a:bodyPr>
          <a:lstStyle/>
          <a:p>
            <a:r>
              <a:rPr lang="en-US" sz="1200" b="1" i="1" u="sng">
                <a:latin typeface="+mn-lt"/>
              </a:rPr>
              <a:t>Your Thoughts:</a:t>
            </a:r>
            <a:endParaRPr lang="en-SG" sz="1200" b="1" i="1" u="sng">
              <a:latin typeface="+mn-lt"/>
            </a:endParaRPr>
          </a:p>
        </p:txBody>
      </p:sp>
      <p:grpSp>
        <p:nvGrpSpPr>
          <p:cNvPr id="11" name="Group 10"/>
          <p:cNvGrpSpPr/>
          <p:nvPr/>
        </p:nvGrpSpPr>
        <p:grpSpPr>
          <a:xfrm>
            <a:off x="839246" y="8215434"/>
            <a:ext cx="5724394" cy="1291823"/>
            <a:chOff x="1017240" y="7565575"/>
            <a:chExt cx="4735519" cy="1385504"/>
          </a:xfrm>
        </p:grpSpPr>
        <p:cxnSp>
          <p:nvCxnSpPr>
            <p:cNvPr id="12" name="Straight Connector 11"/>
            <p:cNvCxnSpPr/>
            <p:nvPr/>
          </p:nvCxnSpPr>
          <p:spPr>
            <a:xfrm>
              <a:off x="1017240" y="7842676"/>
              <a:ext cx="4735519"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1017240" y="8119777"/>
              <a:ext cx="4735519"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1017240" y="8396878"/>
              <a:ext cx="4735519"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1017240" y="8673979"/>
              <a:ext cx="4735519"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1017240" y="8951079"/>
              <a:ext cx="4735519"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1017240" y="7565575"/>
              <a:ext cx="4735519" cy="0"/>
            </a:xfrm>
            <a:prstGeom prst="line">
              <a:avLst/>
            </a:prstGeom>
            <a:ln>
              <a:prstDash val="dash"/>
            </a:ln>
          </p:spPr>
          <p:style>
            <a:lnRef idx="1">
              <a:schemeClr val="dk1"/>
            </a:lnRef>
            <a:fillRef idx="0">
              <a:schemeClr val="dk1"/>
            </a:fillRef>
            <a:effectRef idx="0">
              <a:schemeClr val="dk1"/>
            </a:effectRef>
            <a:fontRef idx="minor">
              <a:schemeClr val="tx1"/>
            </a:fontRef>
          </p:style>
        </p:cxnSp>
      </p:grpSp>
      <p:sp>
        <p:nvSpPr>
          <p:cNvPr id="5" name="Slide Image Placeholder 4"/>
          <p:cNvSpPr>
            <a:spLocks noGrp="1" noRot="1" noChangeAspect="1"/>
          </p:cNvSpPr>
          <p:nvPr>
            <p:ph type="sldImg" idx="2"/>
          </p:nvPr>
        </p:nvSpPr>
        <p:spPr>
          <a:xfrm>
            <a:off x="722313" y="630238"/>
            <a:ext cx="6016625" cy="4165600"/>
          </a:xfrm>
          <a:prstGeom prst="rect">
            <a:avLst/>
          </a:prstGeom>
          <a:noFill/>
          <a:ln w="12700">
            <a:solidFill>
              <a:prstClr val="black"/>
            </a:solidFill>
          </a:ln>
        </p:spPr>
        <p:txBody>
          <a:bodyPr vert="horz" lIns="91440" tIns="45720" rIns="91440" bIns="45720" rtlCol="0" anchor="ctr"/>
          <a:lstStyle/>
          <a:p>
            <a:endParaRPr lang="en-SG"/>
          </a:p>
        </p:txBody>
      </p:sp>
    </p:spTree>
    <p:extLst>
      <p:ext uri="{BB962C8B-B14F-4D97-AF65-F5344CB8AC3E}">
        <p14:creationId xmlns:p14="http://schemas.microsoft.com/office/powerpoint/2010/main" val="820722431"/>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056" kern="1200">
        <a:solidFill>
          <a:schemeClr val="tx1"/>
        </a:solidFill>
        <a:latin typeface="+mn-lt"/>
        <a:ea typeface="+mn-ea"/>
        <a:cs typeface="+mn-cs"/>
      </a:defRPr>
    </a:lvl1pPr>
    <a:lvl2pPr marL="402325" algn="l" rtl="0" eaLnBrk="0" fontAlgn="base" hangingPunct="0">
      <a:spcBef>
        <a:spcPct val="30000"/>
      </a:spcBef>
      <a:spcAft>
        <a:spcPct val="0"/>
      </a:spcAft>
      <a:defRPr sz="1056" kern="1200">
        <a:solidFill>
          <a:schemeClr val="tx1"/>
        </a:solidFill>
        <a:latin typeface="+mn-lt"/>
        <a:ea typeface="+mn-ea"/>
        <a:cs typeface="+mn-cs"/>
      </a:defRPr>
    </a:lvl2pPr>
    <a:lvl3pPr marL="804649" algn="l" rtl="0" eaLnBrk="0" fontAlgn="base" hangingPunct="0">
      <a:spcBef>
        <a:spcPct val="30000"/>
      </a:spcBef>
      <a:spcAft>
        <a:spcPct val="0"/>
      </a:spcAft>
      <a:defRPr sz="1056" kern="1200">
        <a:solidFill>
          <a:schemeClr val="tx1"/>
        </a:solidFill>
        <a:latin typeface="+mn-lt"/>
        <a:ea typeface="+mn-ea"/>
        <a:cs typeface="+mn-cs"/>
      </a:defRPr>
    </a:lvl3pPr>
    <a:lvl4pPr marL="1206974" algn="l" rtl="0" eaLnBrk="0" fontAlgn="base" hangingPunct="0">
      <a:spcBef>
        <a:spcPct val="30000"/>
      </a:spcBef>
      <a:spcAft>
        <a:spcPct val="0"/>
      </a:spcAft>
      <a:defRPr sz="1056" kern="1200">
        <a:solidFill>
          <a:schemeClr val="tx1"/>
        </a:solidFill>
        <a:latin typeface="+mn-lt"/>
        <a:ea typeface="+mn-ea"/>
        <a:cs typeface="+mn-cs"/>
      </a:defRPr>
    </a:lvl4pPr>
    <a:lvl5pPr marL="1609298" algn="l" rtl="0" eaLnBrk="0" fontAlgn="base" hangingPunct="0">
      <a:spcBef>
        <a:spcPct val="30000"/>
      </a:spcBef>
      <a:spcAft>
        <a:spcPct val="0"/>
      </a:spcAft>
      <a:defRPr sz="1056" kern="1200">
        <a:solidFill>
          <a:schemeClr val="tx1"/>
        </a:solidFill>
        <a:latin typeface="+mn-lt"/>
        <a:ea typeface="+mn-ea"/>
        <a:cs typeface="+mn-cs"/>
      </a:defRPr>
    </a:lvl5pPr>
    <a:lvl6pPr marL="2011623" algn="l" defTabSz="804649" rtl="0" eaLnBrk="1" latinLnBrk="0" hangingPunct="1">
      <a:defRPr sz="1056" kern="1200">
        <a:solidFill>
          <a:schemeClr val="tx1"/>
        </a:solidFill>
        <a:latin typeface="+mn-lt"/>
        <a:ea typeface="+mn-ea"/>
        <a:cs typeface="+mn-cs"/>
      </a:defRPr>
    </a:lvl6pPr>
    <a:lvl7pPr marL="2413947" algn="l" defTabSz="804649" rtl="0" eaLnBrk="1" latinLnBrk="0" hangingPunct="1">
      <a:defRPr sz="1056" kern="1200">
        <a:solidFill>
          <a:schemeClr val="tx1"/>
        </a:solidFill>
        <a:latin typeface="+mn-lt"/>
        <a:ea typeface="+mn-ea"/>
        <a:cs typeface="+mn-cs"/>
      </a:defRPr>
    </a:lvl7pPr>
    <a:lvl8pPr marL="2816272" algn="l" defTabSz="804649" rtl="0" eaLnBrk="1" latinLnBrk="0" hangingPunct="1">
      <a:defRPr sz="1056" kern="1200">
        <a:solidFill>
          <a:schemeClr val="tx1"/>
        </a:solidFill>
        <a:latin typeface="+mn-lt"/>
        <a:ea typeface="+mn-ea"/>
        <a:cs typeface="+mn-cs"/>
      </a:defRPr>
    </a:lvl8pPr>
    <a:lvl9pPr marL="3218597" algn="l" defTabSz="804649" rtl="0" eaLnBrk="1" latinLnBrk="0" hangingPunct="1">
      <a:defRPr sz="105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type="body" idx="1"/>
          </p:nvPr>
        </p:nvSpPr>
        <p:spPr/>
        <p:txBody>
          <a:bodyPr/>
          <a:lstStyle/>
          <a:p>
            <a:endParaRPr lang="en-US"/>
          </a:p>
        </p:txBody>
      </p:sp>
      <p:sp>
        <p:nvSpPr>
          <p:cNvPr id="2" name="Footer Placeholder 1"/>
          <p:cNvSpPr>
            <a:spLocks noGrp="1"/>
          </p:cNvSpPr>
          <p:nvPr>
            <p:ph type="ftr" sz="quarter" idx="10"/>
          </p:nvPr>
        </p:nvSpPr>
        <p:spPr/>
        <p:txBody>
          <a:bodyPr/>
          <a:lstStyle/>
          <a:p>
            <a:r>
              <a:rPr lang="en-US"/>
              <a:t>Copyright ©2016 KDi Asia </a:t>
            </a:r>
            <a:r>
              <a:rPr lang="en-US" err="1"/>
              <a:t>Pte</a:t>
            </a:r>
            <a:r>
              <a:rPr lang="en-US"/>
              <a:t> Ltd</a:t>
            </a:r>
          </a:p>
        </p:txBody>
      </p:sp>
      <p:sp>
        <p:nvSpPr>
          <p:cNvPr id="3" name="Header Placeholder 2"/>
          <p:cNvSpPr>
            <a:spLocks noGrp="1"/>
          </p:cNvSpPr>
          <p:nvPr>
            <p:ph type="hdr" sz="quarter" idx="11"/>
          </p:nvPr>
        </p:nvSpPr>
        <p:spPr/>
        <p:txBody>
          <a:bodyPr/>
          <a:lstStyle/>
          <a:p>
            <a:r>
              <a:rPr lang="en-US"/>
              <a:t>Managing Data for Public Service Delivery </a:t>
            </a:r>
          </a:p>
        </p:txBody>
      </p:sp>
      <p:sp>
        <p:nvSpPr>
          <p:cNvPr id="24" name="Slide Image Placeholder 23"/>
          <p:cNvSpPr>
            <a:spLocks noGrp="1" noRot="1" noChangeAspect="1"/>
          </p:cNvSpPr>
          <p:nvPr>
            <p:ph type="sldImg"/>
          </p:nvPr>
        </p:nvSpPr>
        <p:spPr/>
      </p:sp>
      <p:sp>
        <p:nvSpPr>
          <p:cNvPr id="25" name="Slide Number Placeholder 24"/>
          <p:cNvSpPr>
            <a:spLocks noGrp="1"/>
          </p:cNvSpPr>
          <p:nvPr>
            <p:ph type="sldNum" sz="quarter" idx="12"/>
          </p:nvPr>
        </p:nvSpPr>
        <p:spPr/>
        <p:txBody>
          <a:bodyPr/>
          <a:lstStyle/>
          <a:p>
            <a:r>
              <a:rPr lang="en-GB"/>
              <a:t>M3 - </a:t>
            </a:r>
            <a:fld id="{E1578EFC-AF21-47DC-BA43-10F2BE6D281A}" type="slidenum">
              <a:rPr lang="en-GB" smtClean="0"/>
              <a:pPr/>
              <a:t>1</a:t>
            </a:fld>
            <a:endParaRPr lang="en-GB"/>
          </a:p>
        </p:txBody>
      </p:sp>
      <p:sp>
        <p:nvSpPr>
          <p:cNvPr id="26" name="Date Placeholder 25"/>
          <p:cNvSpPr>
            <a:spLocks noGrp="1"/>
          </p:cNvSpPr>
          <p:nvPr>
            <p:ph type="dt" idx="13"/>
          </p:nvPr>
        </p:nvSpPr>
        <p:spPr/>
        <p:txBody>
          <a:bodyPr/>
          <a:lstStyle/>
          <a:p>
            <a:r>
              <a:rPr lang="en-US"/>
              <a:t>Module 3 - Establishing Data Governance</a:t>
            </a:r>
          </a:p>
        </p:txBody>
      </p:sp>
    </p:spTree>
    <p:extLst>
      <p:ext uri="{BB962C8B-B14F-4D97-AF65-F5344CB8AC3E}">
        <p14:creationId xmlns:p14="http://schemas.microsoft.com/office/powerpoint/2010/main" val="1287621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613" y="8845550"/>
            <a:ext cx="2971800" cy="465138"/>
          </a:xfrm>
          <a:prstGeom prst="rect">
            <a:avLst/>
          </a:prstGeom>
          <a:noFill/>
          <a:ln w="9525">
            <a:noFill/>
            <a:miter lim="800000"/>
            <a:headEnd/>
            <a:tailEnd/>
          </a:ln>
        </p:spPr>
        <p:txBody>
          <a:bodyPr lIns="96661" tIns="48331" rIns="96661" bIns="48331" anchor="b"/>
          <a:lstStyle/>
          <a:p>
            <a:pPr algn="r" defTabSz="966788"/>
            <a:fld id="{BEFB03BD-FB13-41D9-A76C-B2084637C919}" type="slidenum">
              <a:rPr lang="en-US" sz="1300"/>
              <a:pPr algn="r" defTabSz="966788"/>
              <a:t>6</a:t>
            </a:fld>
            <a:endParaRPr lang="en-US" sz="13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latin typeface="Arial" pitchFamily="34" charset="0"/>
              <a:cs typeface="Arial" pitchFamily="34" charset="0"/>
            </a:endParaRPr>
          </a:p>
        </p:txBody>
      </p:sp>
    </p:spTree>
    <p:extLst>
      <p:ext uri="{BB962C8B-B14F-4D97-AF65-F5344CB8AC3E}">
        <p14:creationId xmlns:p14="http://schemas.microsoft.com/office/powerpoint/2010/main" val="1272217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dirty="0"/>
              <a:t>Goals</a:t>
            </a:r>
            <a:r>
              <a:rPr lang="zh-CN" altLang="en-US" sz="1200"/>
              <a:t> </a:t>
            </a:r>
            <a:r>
              <a:rPr lang="en-US" altLang="zh-CN" sz="1200" dirty="0"/>
              <a:t>&amp;</a:t>
            </a:r>
            <a:r>
              <a:rPr lang="zh-CN" altLang="en-US" sz="1200"/>
              <a:t> </a:t>
            </a:r>
            <a:r>
              <a:rPr lang="en-US" altLang="zh-CN" sz="1200" dirty="0"/>
              <a:t>Strategy</a:t>
            </a:r>
            <a:r>
              <a:rPr lang="zh-CN" altLang="en-US" sz="1200"/>
              <a:t> </a:t>
            </a:r>
            <a:endParaRPr lang="en-US" altLang="zh-CN" sz="1200" dirty="0"/>
          </a:p>
          <a:p>
            <a:r>
              <a:rPr lang="en-US" altLang="zh-CN" sz="1200" dirty="0"/>
              <a:t>=</a:t>
            </a:r>
            <a:r>
              <a:rPr lang="zh-CN" altLang="en-US" sz="1200"/>
              <a:t> </a:t>
            </a:r>
            <a:r>
              <a:rPr lang="en-US" altLang="zh-CN" sz="1200" dirty="0"/>
              <a:t>Efficient</a:t>
            </a:r>
            <a:r>
              <a:rPr lang="zh-CN" altLang="en-US" sz="1200"/>
              <a:t> </a:t>
            </a:r>
            <a:r>
              <a:rPr lang="en-US" altLang="zh-CN" sz="1200" dirty="0"/>
              <a:t>&amp;</a:t>
            </a:r>
            <a:r>
              <a:rPr lang="zh-CN" altLang="en-US" sz="1200"/>
              <a:t> </a:t>
            </a:r>
            <a:r>
              <a:rPr lang="en-US" altLang="zh-CN" sz="1200" dirty="0"/>
              <a:t>Effective</a:t>
            </a:r>
            <a:r>
              <a:rPr lang="zh-CN" altLang="en-US" sz="1200"/>
              <a:t> </a:t>
            </a:r>
            <a:r>
              <a:rPr lang="en-US" altLang="zh-CN" sz="1200" dirty="0"/>
              <a:t>Government</a:t>
            </a:r>
            <a:r>
              <a:rPr lang="zh-CN" altLang="en-US" sz="1200"/>
              <a:t> </a:t>
            </a:r>
            <a:r>
              <a:rPr lang="en-US" altLang="zh-CN" sz="1200" dirty="0"/>
              <a:t>(Foundation)</a:t>
            </a:r>
          </a:p>
          <a:p>
            <a:r>
              <a:rPr lang="en-US" altLang="zh-CN" sz="1200" dirty="0"/>
              <a:t>= Common Data Standards (Break Silo)</a:t>
            </a:r>
          </a:p>
          <a:p>
            <a:r>
              <a:rPr lang="en-US" altLang="zh-CN" sz="1200" dirty="0"/>
              <a:t>= Demographics Data (Facilitate Aggregate data) </a:t>
            </a:r>
          </a:p>
          <a:p>
            <a:endParaRPr lang="en-US" altLang="zh-CN" sz="1200" dirty="0"/>
          </a:p>
          <a:p>
            <a:r>
              <a:rPr lang="en-US" altLang="zh-CN" sz="1200" dirty="0"/>
              <a:t>How to uniquely identify People, Property, Business?</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dirty="0"/>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dirty="0"/>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altLang="zh-CN" baseline="0" dirty="0"/>
          </a:p>
          <a:p>
            <a:r>
              <a:rPr lang="en-US" altLang="zh-CN" baseline="0" dirty="0"/>
              <a:t> </a:t>
            </a:r>
          </a:p>
          <a:p>
            <a:endParaRPr lang="en-US" altLang="zh-CN" baseline="0" dirty="0"/>
          </a:p>
        </p:txBody>
      </p:sp>
      <p:sp>
        <p:nvSpPr>
          <p:cNvPr id="4" name="Slide Number Placeholder 3"/>
          <p:cNvSpPr>
            <a:spLocks noGrp="1"/>
          </p:cNvSpPr>
          <p:nvPr>
            <p:ph type="sldNum" sz="quarter" idx="10"/>
          </p:nvPr>
        </p:nvSpPr>
        <p:spPr/>
        <p:txBody>
          <a:bodyPr/>
          <a:lstStyle/>
          <a:p>
            <a:fld id="{90EC0203-17F4-A544-BEDD-8790CB4AB175}" type="slidenum">
              <a:rPr lang="en-US" smtClean="0"/>
              <a:t>7</a:t>
            </a:fld>
            <a:endParaRPr lang="en-US" dirty="0"/>
          </a:p>
        </p:txBody>
      </p:sp>
    </p:spTree>
    <p:extLst>
      <p:ext uri="{BB962C8B-B14F-4D97-AF65-F5344CB8AC3E}">
        <p14:creationId xmlns:p14="http://schemas.microsoft.com/office/powerpoint/2010/main" val="2524821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SG"/>
              <a:t>Managing Data for Public Service Delivery </a:t>
            </a:r>
            <a:endParaRPr lang="en-US"/>
          </a:p>
        </p:txBody>
      </p:sp>
      <p:sp>
        <p:nvSpPr>
          <p:cNvPr id="5" name="Date Placeholder 4"/>
          <p:cNvSpPr>
            <a:spLocks noGrp="1"/>
          </p:cNvSpPr>
          <p:nvPr>
            <p:ph type="dt" idx="11"/>
          </p:nvPr>
        </p:nvSpPr>
        <p:spPr/>
        <p:txBody>
          <a:bodyPr/>
          <a:lstStyle/>
          <a:p>
            <a:r>
              <a:rPr lang="en-US"/>
              <a:t>Module 3 - Establishing Data Governance</a:t>
            </a:r>
          </a:p>
        </p:txBody>
      </p:sp>
      <p:sp>
        <p:nvSpPr>
          <p:cNvPr id="6" name="Footer Placeholder 5"/>
          <p:cNvSpPr>
            <a:spLocks noGrp="1"/>
          </p:cNvSpPr>
          <p:nvPr>
            <p:ph type="ftr" sz="quarter" idx="12"/>
          </p:nvPr>
        </p:nvSpPr>
        <p:spPr/>
        <p:txBody>
          <a:bodyPr/>
          <a:lstStyle/>
          <a:p>
            <a:r>
              <a:rPr lang="en-US"/>
              <a:t>Copyright ©2016 KDi Asia </a:t>
            </a:r>
            <a:r>
              <a:rPr lang="en-US" err="1"/>
              <a:t>Pte</a:t>
            </a:r>
            <a:r>
              <a:rPr lang="en-US"/>
              <a:t> Ltd</a:t>
            </a:r>
          </a:p>
        </p:txBody>
      </p:sp>
      <p:sp>
        <p:nvSpPr>
          <p:cNvPr id="8" name="Slide Number Placeholder 7"/>
          <p:cNvSpPr>
            <a:spLocks noGrp="1"/>
          </p:cNvSpPr>
          <p:nvPr>
            <p:ph type="sldNum" sz="quarter" idx="13"/>
          </p:nvPr>
        </p:nvSpPr>
        <p:spPr/>
        <p:txBody>
          <a:bodyPr/>
          <a:lstStyle/>
          <a:p>
            <a:r>
              <a:rPr lang="en-GB"/>
              <a:t>M3 - </a:t>
            </a:r>
            <a:fld id="{E1578EFC-AF21-47DC-BA43-10F2BE6D281A}" type="slidenum">
              <a:rPr lang="en-GB" smtClean="0"/>
              <a:pPr/>
              <a:t>18</a:t>
            </a:fld>
            <a:endParaRPr lang="en-GB"/>
          </a:p>
        </p:txBody>
      </p:sp>
      <p:sp>
        <p:nvSpPr>
          <p:cNvPr id="14" name="Slide Image Placeholder 13"/>
          <p:cNvSpPr>
            <a:spLocks noGrp="1" noRot="1" noChangeAspect="1"/>
          </p:cNvSpPr>
          <p:nvPr>
            <p:ph type="sldImg"/>
          </p:nvPr>
        </p:nvSpPr>
        <p:spPr/>
      </p:sp>
    </p:spTree>
    <p:extLst>
      <p:ext uri="{BB962C8B-B14F-4D97-AF65-F5344CB8AC3E}">
        <p14:creationId xmlns:p14="http://schemas.microsoft.com/office/powerpoint/2010/main" val="1497415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ltGray">
          <a:xfrm>
            <a:off x="0" y="1"/>
            <a:ext cx="9906000" cy="5135563"/>
          </a:xfrm>
          <a:prstGeom prst="rect">
            <a:avLst/>
          </a:prstGeom>
          <a:solidFill>
            <a:schemeClr val="tx2">
              <a:lumMod val="50000"/>
            </a:schemeClr>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b="1">
              <a:solidFill>
                <a:srgbClr val="FFFFFF"/>
              </a:solidFill>
              <a:cs typeface="Arial" charset="0"/>
            </a:endParaRPr>
          </a:p>
        </p:txBody>
      </p:sp>
      <p:sp>
        <p:nvSpPr>
          <p:cNvPr id="5" name="Rectangle 4"/>
          <p:cNvSpPr/>
          <p:nvPr/>
        </p:nvSpPr>
        <p:spPr bwMode="invGray">
          <a:xfrm>
            <a:off x="0" y="5127626"/>
            <a:ext cx="9906000" cy="46039"/>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2" name="Title 1"/>
          <p:cNvSpPr>
            <a:spLocks noGrp="1"/>
          </p:cNvSpPr>
          <p:nvPr>
            <p:ph type="ctrTitle"/>
          </p:nvPr>
        </p:nvSpPr>
        <p:spPr>
          <a:xfrm>
            <a:off x="232139" y="1857364"/>
            <a:ext cx="6763959" cy="1673352"/>
          </a:xfrm>
        </p:spPr>
        <p:txBody>
          <a:bodyPr tIns="0" bIns="0" anchor="b" anchorCtr="0">
            <a:normAutofit/>
          </a:bodyPr>
          <a:lstStyle>
            <a:lvl1pPr algn="l">
              <a:defRPr sz="3600" b="1">
                <a:solidFill>
                  <a:schemeClr val="accent2">
                    <a:lumMod val="60000"/>
                    <a:lumOff val="40000"/>
                  </a:schemeClr>
                </a:solidFill>
                <a:effectLst/>
              </a:defRPr>
            </a:lvl1pPr>
            <a:extLst/>
          </a:lstStyle>
          <a:p>
            <a:r>
              <a:rPr lang="en-US" dirty="0"/>
              <a:t>Click to edit Master title style</a:t>
            </a:r>
          </a:p>
        </p:txBody>
      </p:sp>
      <p:sp>
        <p:nvSpPr>
          <p:cNvPr id="3" name="Subtitle 2"/>
          <p:cNvSpPr>
            <a:spLocks noGrp="1"/>
          </p:cNvSpPr>
          <p:nvPr>
            <p:ph type="subTitle" idx="1"/>
          </p:nvPr>
        </p:nvSpPr>
        <p:spPr>
          <a:xfrm>
            <a:off x="232139" y="3571876"/>
            <a:ext cx="6763959" cy="1428179"/>
          </a:xfrm>
        </p:spPr>
        <p:txBody>
          <a:bodyPr lIns="118872" tIns="0" rIns="45720" bIns="0">
            <a:normAutofit/>
          </a:bodyPr>
          <a:lstStyle>
            <a:lvl1pPr marL="0" indent="0" algn="l">
              <a:buNone/>
              <a:defRPr sz="2400" b="1">
                <a:solidFill>
                  <a:schemeClr val="accent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extLst/>
          </a:lstStyle>
          <a:p>
            <a:r>
              <a:rPr lang="en-US" dirty="0"/>
              <a:t>Click to edit Master subtitle style</a:t>
            </a:r>
          </a:p>
        </p:txBody>
      </p:sp>
      <p:sp>
        <p:nvSpPr>
          <p:cNvPr id="7" name="Date Placeholder 3"/>
          <p:cNvSpPr>
            <a:spLocks noGrp="1"/>
          </p:cNvSpPr>
          <p:nvPr>
            <p:ph type="dt" sz="half" idx="10"/>
          </p:nvPr>
        </p:nvSpPr>
        <p:spPr>
          <a:xfrm>
            <a:off x="309563" y="6429377"/>
            <a:ext cx="1857375" cy="346075"/>
          </a:xfrm>
        </p:spPr>
        <p:txBody>
          <a:bodyPr wrap="square" tIns="45720" numCol="1" anchorCtr="0" compatLnSpc="1">
            <a:prstTxWarp prst="textNoShape">
              <a:avLst/>
            </a:prstTxWarp>
          </a:bodyPr>
          <a:lstStyle>
            <a:lvl1pPr>
              <a:defRPr smtClean="0">
                <a:solidFill>
                  <a:schemeClr val="accent2">
                    <a:lumMod val="50000"/>
                  </a:schemeClr>
                </a:solidFill>
                <a:cs typeface="Arial" charset="0"/>
              </a:defRPr>
            </a:lvl1pPr>
          </a:lstStyle>
          <a:p>
            <a:r>
              <a:rPr lang="en-US"/>
              <a:t>Version 1.0</a:t>
            </a:r>
            <a:endParaRPr lang="en-SG"/>
          </a:p>
        </p:txBody>
      </p:sp>
      <p:sp>
        <p:nvSpPr>
          <p:cNvPr id="8" name="Footer Placeholder 4"/>
          <p:cNvSpPr>
            <a:spLocks noGrp="1"/>
          </p:cNvSpPr>
          <p:nvPr>
            <p:ph type="ftr" sz="quarter" idx="11"/>
          </p:nvPr>
        </p:nvSpPr>
        <p:spPr>
          <a:xfrm>
            <a:off x="2244329" y="6429377"/>
            <a:ext cx="5417344" cy="346075"/>
          </a:xfrm>
        </p:spPr>
        <p:txBody>
          <a:bodyPr rtlCol="0"/>
          <a:lstStyle>
            <a:lvl1pPr algn="ctr">
              <a:defRPr>
                <a:solidFill>
                  <a:schemeClr val="accent2">
                    <a:lumMod val="50000"/>
                  </a:schemeClr>
                </a:solidFill>
                <a:cs typeface="+mn-cs"/>
              </a:defRPr>
            </a:lvl1pPr>
          </a:lstStyle>
          <a:p>
            <a:pPr>
              <a:defRPr/>
            </a:pPr>
            <a:r>
              <a:rPr lang="en-US" dirty="0"/>
              <a:t>Copyright ©Tan Kim </a:t>
            </a:r>
            <a:r>
              <a:rPr lang="en-US" dirty="0" err="1"/>
              <a:t>Leng</a:t>
            </a:r>
            <a:r>
              <a:rPr lang="en-US" dirty="0"/>
              <a:t>                                           CONFIDENTIAL                </a:t>
            </a:r>
            <a:endParaRPr lang="en-SG" dirty="0"/>
          </a:p>
        </p:txBody>
      </p:sp>
      <p:sp>
        <p:nvSpPr>
          <p:cNvPr id="9" name="Slide Number Placeholder 5"/>
          <p:cNvSpPr>
            <a:spLocks noGrp="1"/>
          </p:cNvSpPr>
          <p:nvPr>
            <p:ph type="sldNum" sz="quarter" idx="12"/>
          </p:nvPr>
        </p:nvSpPr>
        <p:spPr>
          <a:xfrm>
            <a:off x="7739062" y="6429375"/>
            <a:ext cx="1865975" cy="357188"/>
          </a:xfrm>
        </p:spPr>
        <p:txBody>
          <a:bodyPr/>
          <a:lstStyle>
            <a:lvl1pPr>
              <a:defRPr>
                <a:solidFill>
                  <a:schemeClr val="accent2">
                    <a:lumMod val="50000"/>
                  </a:schemeClr>
                </a:solidFill>
              </a:defRPr>
            </a:lvl1pPr>
          </a:lstStyle>
          <a:p>
            <a:r>
              <a:rPr lang="en-SG"/>
              <a:t>Page </a:t>
            </a:r>
            <a:fld id="{2B128ED9-E340-40AF-8489-3B1470F1C8D9}" type="slidenum">
              <a:rPr lang="en-SG" smtClean="0"/>
              <a:pPr/>
              <a:t>‹#›</a:t>
            </a:fld>
            <a:endParaRPr lang="en-SG"/>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7149176" y="0"/>
            <a:ext cx="49873"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5" name="Rectangle 4"/>
          <p:cNvSpPr/>
          <p:nvPr/>
        </p:nvSpPr>
        <p:spPr bwMode="ltGray">
          <a:xfrm>
            <a:off x="7202488" y="0"/>
            <a:ext cx="2724150" cy="6858000"/>
          </a:xfrm>
          <a:prstGeom prst="rect">
            <a:avLst/>
          </a:prstGeom>
          <a:solidFill>
            <a:schemeClr val="tx2">
              <a:lumMod val="50000"/>
            </a:schemeClr>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2" name="Vertical Title 1"/>
          <p:cNvSpPr>
            <a:spLocks noGrp="1"/>
          </p:cNvSpPr>
          <p:nvPr>
            <p:ph type="title" orient="vert"/>
          </p:nvPr>
        </p:nvSpPr>
        <p:spPr>
          <a:xfrm>
            <a:off x="7346950" y="274642"/>
            <a:ext cx="206375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95300" y="304802"/>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r>
              <a:rPr lang="en-US"/>
              <a:t>Version 1.0</a:t>
            </a:r>
          </a:p>
        </p:txBody>
      </p:sp>
      <p:sp>
        <p:nvSpPr>
          <p:cNvPr id="7" name="Footer Placeholder 4"/>
          <p:cNvSpPr>
            <a:spLocks noGrp="1"/>
          </p:cNvSpPr>
          <p:nvPr>
            <p:ph type="ftr" sz="quarter" idx="11"/>
          </p:nvPr>
        </p:nvSpPr>
        <p:spPr>
          <a:xfrm>
            <a:off x="2860016" y="6376990"/>
            <a:ext cx="4156736" cy="365125"/>
          </a:xfrm>
        </p:spPr>
        <p:txBody>
          <a:bodyPr/>
          <a:lstStyle>
            <a:lvl1pPr algn="ctr">
              <a:defRPr/>
            </a:lvl1pPr>
          </a:lstStyle>
          <a:p>
            <a:r>
              <a:rPr lang="en-US" dirty="0"/>
              <a:t>Copyright ©Tan Kim </a:t>
            </a:r>
            <a:r>
              <a:rPr lang="en-US" dirty="0" err="1"/>
              <a:t>Leng</a:t>
            </a:r>
            <a:r>
              <a:rPr lang="en-US" dirty="0"/>
              <a:t>                                           CONFIDENTIAL                </a:t>
            </a:r>
          </a:p>
        </p:txBody>
      </p:sp>
      <p:sp>
        <p:nvSpPr>
          <p:cNvPr id="8" name="Slide Number Placeholder 5"/>
          <p:cNvSpPr>
            <a:spLocks noGrp="1"/>
          </p:cNvSpPr>
          <p:nvPr>
            <p:ph type="sldNum" sz="quarter" idx="12"/>
          </p:nvPr>
        </p:nvSpPr>
        <p:spPr/>
        <p:txBody>
          <a:bodyPr/>
          <a:lstStyle>
            <a:lvl1pPr>
              <a:defRPr/>
            </a:lvl1pPr>
          </a:lstStyle>
          <a:p>
            <a:r>
              <a:rPr lang="en-US"/>
              <a:t>Page </a:t>
            </a:r>
            <a:fld id="{05FB2979-85AF-454E-BEEC-79933108195C}" type="slidenum">
              <a:rPr lang="en-US"/>
              <a:pPr/>
              <a:t>‹#›</a:t>
            </a:fld>
            <a:endParaRPr lang="en-US"/>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84730" y="0"/>
            <a:ext cx="7670271" cy="838200"/>
          </a:xfrm>
        </p:spPr>
        <p:txBody>
          <a:bodyPr/>
          <a:lstStyle/>
          <a:p>
            <a:r>
              <a:rPr lang="en-US"/>
              <a:t>Click to edit Master title style</a:t>
            </a:r>
            <a:endParaRPr lang="en-SG"/>
          </a:p>
        </p:txBody>
      </p:sp>
      <p:sp>
        <p:nvSpPr>
          <p:cNvPr id="3" name="Text Placeholder 2"/>
          <p:cNvSpPr>
            <a:spLocks noGrp="1"/>
          </p:cNvSpPr>
          <p:nvPr>
            <p:ph type="body" sz="half" idx="1"/>
          </p:nvPr>
        </p:nvSpPr>
        <p:spPr>
          <a:xfrm>
            <a:off x="613966" y="1196977"/>
            <a:ext cx="4251325" cy="5280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quarter" idx="2"/>
          </p:nvPr>
        </p:nvSpPr>
        <p:spPr>
          <a:xfrm>
            <a:off x="5030391" y="1196976"/>
            <a:ext cx="4251325" cy="2563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Content Placeholder 4"/>
          <p:cNvSpPr>
            <a:spLocks noGrp="1"/>
          </p:cNvSpPr>
          <p:nvPr>
            <p:ph sz="quarter" idx="3"/>
          </p:nvPr>
        </p:nvSpPr>
        <p:spPr>
          <a:xfrm>
            <a:off x="5030391" y="3913189"/>
            <a:ext cx="4251325" cy="2563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10"/>
          </p:nvPr>
        </p:nvSpPr>
        <p:spPr>
          <a:xfrm>
            <a:off x="608808" y="6616701"/>
            <a:ext cx="6313356" cy="241300"/>
          </a:xfrm>
        </p:spPr>
        <p:txBody>
          <a:bodyPr/>
          <a:lstStyle>
            <a:lvl1pPr>
              <a:defRPr/>
            </a:lvl1pPr>
          </a:lstStyle>
          <a:p>
            <a:r>
              <a:rPr lang="en-US" altLang="en-US" dirty="0"/>
              <a:t>Copyright ©Tan Kim </a:t>
            </a:r>
            <a:r>
              <a:rPr lang="en-US" altLang="en-US" dirty="0" err="1"/>
              <a:t>Leng</a:t>
            </a:r>
            <a:r>
              <a:rPr lang="en-US" altLang="en-US" dirty="0"/>
              <a:t>                                           CONFIDENTIAL                </a:t>
            </a:r>
          </a:p>
        </p:txBody>
      </p:sp>
      <p:sp>
        <p:nvSpPr>
          <p:cNvPr id="7" name="Slide Number Placeholder 6"/>
          <p:cNvSpPr>
            <a:spLocks noGrp="1"/>
          </p:cNvSpPr>
          <p:nvPr>
            <p:ph type="sldNum" sz="quarter" idx="11"/>
          </p:nvPr>
        </p:nvSpPr>
        <p:spPr>
          <a:xfrm>
            <a:off x="8930880" y="6616701"/>
            <a:ext cx="975121" cy="241300"/>
          </a:xfrm>
        </p:spPr>
        <p:txBody>
          <a:bodyPr/>
          <a:lstStyle>
            <a:lvl1pPr>
              <a:defRPr/>
            </a:lvl1pPr>
          </a:lstStyle>
          <a:p>
            <a:r>
              <a:rPr lang="en-US" altLang="en-US"/>
              <a:t>Page </a:t>
            </a:r>
            <a:fld id="{6342D6F1-9BC3-4BE6-9613-A35A4FFA70DF}" type="slidenum">
              <a:rPr lang="en-US" altLang="en-US"/>
              <a:pPr/>
              <a:t>‹#›</a:t>
            </a:fld>
            <a:endParaRPr lang="en-US" altLang="en-US"/>
          </a:p>
        </p:txBody>
      </p:sp>
      <p:sp>
        <p:nvSpPr>
          <p:cNvPr id="8" name="Date Placeholder 7"/>
          <p:cNvSpPr>
            <a:spLocks noGrp="1"/>
          </p:cNvSpPr>
          <p:nvPr>
            <p:ph type="dt" sz="half" idx="12"/>
          </p:nvPr>
        </p:nvSpPr>
        <p:spPr>
          <a:xfrm>
            <a:off x="6999554" y="6621465"/>
            <a:ext cx="1853935" cy="236537"/>
          </a:xfrm>
        </p:spPr>
        <p:txBody>
          <a:bodyPr/>
          <a:lstStyle>
            <a:lvl1pPr>
              <a:defRPr/>
            </a:lvl1pPr>
          </a:lstStyle>
          <a:p>
            <a:r>
              <a:rPr lang="en-US" altLang="en-US"/>
              <a:t>Version 1.0</a:t>
            </a:r>
          </a:p>
        </p:txBody>
      </p:sp>
    </p:spTree>
    <p:extLst>
      <p:ext uri="{BB962C8B-B14F-4D97-AF65-F5344CB8AC3E}">
        <p14:creationId xmlns:p14="http://schemas.microsoft.com/office/powerpoint/2010/main" val="527108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4730" y="0"/>
            <a:ext cx="7670271" cy="838200"/>
          </a:xfrm>
        </p:spPr>
        <p:txBody>
          <a:bodyPr/>
          <a:lstStyle/>
          <a:p>
            <a:r>
              <a:rPr lang="en-US"/>
              <a:t>Click to edit Master title style</a:t>
            </a:r>
            <a:endParaRPr lang="en-SG"/>
          </a:p>
        </p:txBody>
      </p:sp>
      <p:sp>
        <p:nvSpPr>
          <p:cNvPr id="3" name="Text Placeholder 2"/>
          <p:cNvSpPr>
            <a:spLocks noGrp="1"/>
          </p:cNvSpPr>
          <p:nvPr>
            <p:ph type="body" sz="half" idx="1"/>
          </p:nvPr>
        </p:nvSpPr>
        <p:spPr>
          <a:xfrm>
            <a:off x="613966" y="1196977"/>
            <a:ext cx="4251325" cy="5280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5030391" y="1196977"/>
            <a:ext cx="4251325" cy="5280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Footer Placeholder 4"/>
          <p:cNvSpPr>
            <a:spLocks noGrp="1"/>
          </p:cNvSpPr>
          <p:nvPr>
            <p:ph type="ftr" sz="quarter" idx="10"/>
          </p:nvPr>
        </p:nvSpPr>
        <p:spPr>
          <a:xfrm>
            <a:off x="608808" y="6616701"/>
            <a:ext cx="6313356" cy="241300"/>
          </a:xfrm>
        </p:spPr>
        <p:txBody>
          <a:bodyPr/>
          <a:lstStyle>
            <a:lvl1pPr>
              <a:defRPr/>
            </a:lvl1pPr>
          </a:lstStyle>
          <a:p>
            <a:r>
              <a:rPr lang="en-US" altLang="en-US" dirty="0"/>
              <a:t>Copyright ©Tan Kim </a:t>
            </a:r>
            <a:r>
              <a:rPr lang="en-US" altLang="en-US" dirty="0" err="1"/>
              <a:t>Leng</a:t>
            </a:r>
            <a:r>
              <a:rPr lang="en-US" altLang="en-US" dirty="0"/>
              <a:t>                                           CONFIDENTIAL                </a:t>
            </a:r>
          </a:p>
        </p:txBody>
      </p:sp>
      <p:sp>
        <p:nvSpPr>
          <p:cNvPr id="6" name="Slide Number Placeholder 5"/>
          <p:cNvSpPr>
            <a:spLocks noGrp="1"/>
          </p:cNvSpPr>
          <p:nvPr>
            <p:ph type="sldNum" sz="quarter" idx="11"/>
          </p:nvPr>
        </p:nvSpPr>
        <p:spPr>
          <a:xfrm>
            <a:off x="8930880" y="6616701"/>
            <a:ext cx="975121" cy="241300"/>
          </a:xfrm>
        </p:spPr>
        <p:txBody>
          <a:bodyPr/>
          <a:lstStyle>
            <a:lvl1pPr>
              <a:defRPr/>
            </a:lvl1pPr>
          </a:lstStyle>
          <a:p>
            <a:r>
              <a:rPr lang="en-US" altLang="en-US"/>
              <a:t>Page </a:t>
            </a:r>
            <a:fld id="{DD6CD818-CBD2-4415-8EBE-7CC90DBD806D}" type="slidenum">
              <a:rPr lang="en-US" altLang="en-US"/>
              <a:pPr/>
              <a:t>‹#›</a:t>
            </a:fld>
            <a:endParaRPr lang="en-US" altLang="en-US"/>
          </a:p>
        </p:txBody>
      </p:sp>
      <p:sp>
        <p:nvSpPr>
          <p:cNvPr id="7" name="Date Placeholder 6"/>
          <p:cNvSpPr>
            <a:spLocks noGrp="1"/>
          </p:cNvSpPr>
          <p:nvPr>
            <p:ph type="dt" sz="half" idx="12"/>
          </p:nvPr>
        </p:nvSpPr>
        <p:spPr>
          <a:xfrm>
            <a:off x="6999554" y="6621465"/>
            <a:ext cx="1853935" cy="236537"/>
          </a:xfrm>
        </p:spPr>
        <p:txBody>
          <a:bodyPr/>
          <a:lstStyle>
            <a:lvl1pPr>
              <a:defRPr/>
            </a:lvl1pPr>
          </a:lstStyle>
          <a:p>
            <a:r>
              <a:rPr lang="en-US" altLang="en-US"/>
              <a:t>Version 1.0</a:t>
            </a:r>
          </a:p>
        </p:txBody>
      </p:sp>
    </p:spTree>
    <p:extLst>
      <p:ext uri="{BB962C8B-B14F-4D97-AF65-F5344CB8AC3E}">
        <p14:creationId xmlns:p14="http://schemas.microsoft.com/office/powerpoint/2010/main" val="1155475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ltGray">
          <a:xfrm>
            <a:off x="0" y="1"/>
            <a:ext cx="9906000" cy="5135563"/>
          </a:xfrm>
          <a:prstGeom prst="rect">
            <a:avLst/>
          </a:prstGeom>
          <a:solidFill>
            <a:schemeClr val="tx2">
              <a:lumMod val="50000"/>
            </a:schemeClr>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b="1" dirty="0">
              <a:solidFill>
                <a:srgbClr val="FFFFFF"/>
              </a:solidFill>
              <a:cs typeface="Arial" charset="0"/>
            </a:endParaRPr>
          </a:p>
        </p:txBody>
      </p:sp>
      <p:sp>
        <p:nvSpPr>
          <p:cNvPr id="5" name="Rectangle 4"/>
          <p:cNvSpPr/>
          <p:nvPr/>
        </p:nvSpPr>
        <p:spPr bwMode="invGray">
          <a:xfrm>
            <a:off x="0" y="5127626"/>
            <a:ext cx="9906000" cy="46039"/>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2" name="Title 1"/>
          <p:cNvSpPr>
            <a:spLocks noGrp="1"/>
          </p:cNvSpPr>
          <p:nvPr>
            <p:ph type="ctrTitle"/>
          </p:nvPr>
        </p:nvSpPr>
        <p:spPr>
          <a:xfrm>
            <a:off x="232139" y="1857364"/>
            <a:ext cx="6763959" cy="1673352"/>
          </a:xfrm>
        </p:spPr>
        <p:txBody>
          <a:bodyPr tIns="0" bIns="0" anchor="b" anchorCtr="0">
            <a:normAutofit/>
          </a:bodyPr>
          <a:lstStyle>
            <a:lvl1pPr algn="l">
              <a:defRPr sz="3600" b="1">
                <a:solidFill>
                  <a:schemeClr val="accent2">
                    <a:lumMod val="60000"/>
                    <a:lumOff val="40000"/>
                  </a:schemeClr>
                </a:solidFill>
                <a:effectLst/>
              </a:defRPr>
            </a:lvl1pPr>
            <a:extLst/>
          </a:lstStyle>
          <a:p>
            <a:r>
              <a:rPr lang="en-US" dirty="0"/>
              <a:t>Click to edit Master title style</a:t>
            </a:r>
          </a:p>
        </p:txBody>
      </p:sp>
      <p:sp>
        <p:nvSpPr>
          <p:cNvPr id="3" name="Subtitle 2"/>
          <p:cNvSpPr>
            <a:spLocks noGrp="1"/>
          </p:cNvSpPr>
          <p:nvPr>
            <p:ph type="subTitle" idx="1"/>
          </p:nvPr>
        </p:nvSpPr>
        <p:spPr>
          <a:xfrm>
            <a:off x="232139" y="3571876"/>
            <a:ext cx="6763959" cy="1428179"/>
          </a:xfrm>
        </p:spPr>
        <p:txBody>
          <a:bodyPr lIns="118872" tIns="0" rIns="45720" bIns="0">
            <a:normAutofit/>
          </a:bodyPr>
          <a:lstStyle>
            <a:lvl1pPr marL="0" indent="0" algn="l">
              <a:buNone/>
              <a:defRPr sz="2400" b="1">
                <a:solidFill>
                  <a:schemeClr val="accent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extLst/>
          </a:lstStyle>
          <a:p>
            <a:r>
              <a:rPr lang="en-US" dirty="0"/>
              <a:t>Click to edit Master subtitle style</a:t>
            </a:r>
          </a:p>
        </p:txBody>
      </p:sp>
      <p:sp>
        <p:nvSpPr>
          <p:cNvPr id="7" name="Date Placeholder 3"/>
          <p:cNvSpPr>
            <a:spLocks noGrp="1"/>
          </p:cNvSpPr>
          <p:nvPr>
            <p:ph type="dt" sz="half" idx="10"/>
          </p:nvPr>
        </p:nvSpPr>
        <p:spPr>
          <a:xfrm>
            <a:off x="309563" y="6429377"/>
            <a:ext cx="1857375" cy="346075"/>
          </a:xfrm>
        </p:spPr>
        <p:txBody>
          <a:bodyPr wrap="square" tIns="45720" numCol="1" anchorCtr="0" compatLnSpc="1">
            <a:prstTxWarp prst="textNoShape">
              <a:avLst/>
            </a:prstTxWarp>
          </a:bodyPr>
          <a:lstStyle>
            <a:lvl1pPr>
              <a:defRPr smtClean="0">
                <a:solidFill>
                  <a:schemeClr val="accent2">
                    <a:lumMod val="50000"/>
                  </a:schemeClr>
                </a:solidFill>
                <a:cs typeface="Arial" charset="0"/>
              </a:defRPr>
            </a:lvl1pPr>
          </a:lstStyle>
          <a:p>
            <a:r>
              <a:rPr lang="en-US"/>
              <a:t>Version 1.0</a:t>
            </a:r>
            <a:endParaRPr lang="en-SG"/>
          </a:p>
        </p:txBody>
      </p:sp>
      <p:sp>
        <p:nvSpPr>
          <p:cNvPr id="8" name="Footer Placeholder 4"/>
          <p:cNvSpPr>
            <a:spLocks noGrp="1"/>
          </p:cNvSpPr>
          <p:nvPr>
            <p:ph type="ftr" sz="quarter" idx="11"/>
          </p:nvPr>
        </p:nvSpPr>
        <p:spPr>
          <a:xfrm>
            <a:off x="2244329" y="6429377"/>
            <a:ext cx="5417344" cy="346075"/>
          </a:xfrm>
        </p:spPr>
        <p:txBody>
          <a:bodyPr rtlCol="0"/>
          <a:lstStyle>
            <a:lvl1pPr algn="ctr">
              <a:defRPr>
                <a:solidFill>
                  <a:schemeClr val="accent2">
                    <a:lumMod val="50000"/>
                  </a:schemeClr>
                </a:solidFill>
                <a:cs typeface="+mn-cs"/>
              </a:defRPr>
            </a:lvl1pPr>
          </a:lstStyle>
          <a:p>
            <a:pPr>
              <a:defRPr/>
            </a:pPr>
            <a:r>
              <a:rPr lang="en-US"/>
              <a:t>Copyright ©Tan Kim Leng                                           CONFIDENTIAL                </a:t>
            </a:r>
            <a:endParaRPr lang="en-SG" dirty="0"/>
          </a:p>
        </p:txBody>
      </p:sp>
      <p:sp>
        <p:nvSpPr>
          <p:cNvPr id="9" name="Slide Number Placeholder 5"/>
          <p:cNvSpPr>
            <a:spLocks noGrp="1"/>
          </p:cNvSpPr>
          <p:nvPr>
            <p:ph type="sldNum" sz="quarter" idx="12"/>
          </p:nvPr>
        </p:nvSpPr>
        <p:spPr>
          <a:xfrm>
            <a:off x="7739062" y="6429375"/>
            <a:ext cx="1865975" cy="357188"/>
          </a:xfrm>
        </p:spPr>
        <p:txBody>
          <a:bodyPr/>
          <a:lstStyle>
            <a:lvl1pPr>
              <a:defRPr>
                <a:solidFill>
                  <a:schemeClr val="accent2">
                    <a:lumMod val="50000"/>
                  </a:schemeClr>
                </a:solidFill>
              </a:defRPr>
            </a:lvl1pPr>
          </a:lstStyle>
          <a:p>
            <a:r>
              <a:rPr lang="en-SG" dirty="0"/>
              <a:t>Slide </a:t>
            </a:r>
            <a:fld id="{2B128ED9-E340-40AF-8489-3B1470F1C8D9}" type="slidenum">
              <a:rPr lang="en-SG" smtClean="0"/>
              <a:pPr/>
              <a:t>‹#›</a:t>
            </a:fld>
            <a:endParaRPr lang="en-SG" dirty="0"/>
          </a:p>
        </p:txBody>
      </p:sp>
    </p:spTree>
    <p:extLst>
      <p:ext uri="{BB962C8B-B14F-4D97-AF65-F5344CB8AC3E}">
        <p14:creationId xmlns:p14="http://schemas.microsoft.com/office/powerpoint/2010/main" val="2746696257"/>
      </p:ext>
    </p:extLst>
  </p:cSld>
  <p:clrMapOvr>
    <a:masterClrMapping/>
  </p:clrMapOvr>
  <p:transition>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9532" y="155448"/>
            <a:ext cx="8377836" cy="916099"/>
          </a:xfrm>
        </p:spPr>
        <p:txBody>
          <a:bodyPr>
            <a:normAutofit/>
          </a:bodyPr>
          <a:lstStyle>
            <a:lvl1pPr>
              <a:defRPr sz="3600"/>
            </a:lvl1pPr>
            <a:extLst/>
          </a:lstStyle>
          <a:p>
            <a:r>
              <a:rPr lang="en-US" dirty="0"/>
              <a:t>Click to edit Master title style</a:t>
            </a:r>
          </a:p>
        </p:txBody>
      </p:sp>
      <p:sp>
        <p:nvSpPr>
          <p:cNvPr id="3" name="Content Placeholder 2"/>
          <p:cNvSpPr>
            <a:spLocks noGrp="1"/>
          </p:cNvSpPr>
          <p:nvPr>
            <p:ph idx="1"/>
          </p:nvPr>
        </p:nvSpPr>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r>
              <a:rPr lang="en-US"/>
              <a:t>Version 1.0</a:t>
            </a:r>
          </a:p>
        </p:txBody>
      </p:sp>
      <p:sp>
        <p:nvSpPr>
          <p:cNvPr id="5" name="Footer Placeholder 4"/>
          <p:cNvSpPr>
            <a:spLocks noGrp="1"/>
          </p:cNvSpPr>
          <p:nvPr>
            <p:ph type="ftr" sz="quarter" idx="11"/>
          </p:nvPr>
        </p:nvSpPr>
        <p:spPr/>
        <p:txBody>
          <a:bodyPr/>
          <a:lstStyle>
            <a:lvl1pPr algn="ctr">
              <a:defRPr/>
            </a:lvl1pPr>
          </a:lstStyle>
          <a:p>
            <a:r>
              <a:rPr lang="en-US"/>
              <a:t>Copyright ©Tan Kim Leng                                           CONFIDENTIAL                </a:t>
            </a:r>
            <a:endParaRPr lang="en-US" dirty="0"/>
          </a:p>
        </p:txBody>
      </p:sp>
      <p:sp>
        <p:nvSpPr>
          <p:cNvPr id="6" name="Slide Number Placeholder 5"/>
          <p:cNvSpPr>
            <a:spLocks noGrp="1"/>
          </p:cNvSpPr>
          <p:nvPr>
            <p:ph type="sldNum" sz="quarter" idx="12"/>
          </p:nvPr>
        </p:nvSpPr>
        <p:spPr/>
        <p:txBody>
          <a:bodyPr/>
          <a:lstStyle>
            <a:lvl1pPr>
              <a:defRPr/>
            </a:lvl1pPr>
          </a:lstStyle>
          <a:p>
            <a:r>
              <a:rPr lang="en-US" dirty="0"/>
              <a:t>Slide </a:t>
            </a:r>
            <a:fld id="{1371D364-6351-44CA-B9C9-889656058316}" type="slidenum">
              <a:rPr lang="en-US"/>
              <a:pPr/>
              <a:t>‹#›</a:t>
            </a:fld>
            <a:endParaRPr lang="en-US" dirty="0"/>
          </a:p>
        </p:txBody>
      </p:sp>
    </p:spTree>
    <p:extLst>
      <p:ext uri="{BB962C8B-B14F-4D97-AF65-F5344CB8AC3E}">
        <p14:creationId xmlns:p14="http://schemas.microsoft.com/office/powerpoint/2010/main" val="1019995154"/>
      </p:ext>
    </p:extLst>
  </p:cSld>
  <p:clrMapOvr>
    <a:masterClrMapping/>
  </p:clrMapOvr>
  <p:transition>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9530" y="155448"/>
            <a:ext cx="8326344" cy="916099"/>
          </a:xfrm>
        </p:spPr>
        <p:txBody>
          <a:bodyPr>
            <a:normAutofit/>
          </a:bodyPr>
          <a:lstStyle>
            <a:lvl1pPr>
              <a:defRPr sz="3600"/>
            </a:lvl1pPr>
            <a:extLst/>
          </a:lstStyle>
          <a:p>
            <a:r>
              <a:rPr lang="en-US" dirty="0"/>
              <a:t>Click to edit Master title style</a:t>
            </a:r>
          </a:p>
        </p:txBody>
      </p:sp>
      <p:sp>
        <p:nvSpPr>
          <p:cNvPr id="3" name="Content Placeholder 2"/>
          <p:cNvSpPr>
            <a:spLocks noGrp="1"/>
          </p:cNvSpPr>
          <p:nvPr>
            <p:ph idx="1"/>
          </p:nvPr>
        </p:nvSpPr>
        <p:spPr>
          <a:xfrm>
            <a:off x="309530" y="1357299"/>
            <a:ext cx="6578249" cy="50006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lipArt Placeholder 8"/>
          <p:cNvSpPr>
            <a:spLocks noGrp="1"/>
          </p:cNvSpPr>
          <p:nvPr>
            <p:ph type="clipArt" sz="quarter" idx="13"/>
          </p:nvPr>
        </p:nvSpPr>
        <p:spPr>
          <a:xfrm>
            <a:off x="7042561" y="2143117"/>
            <a:ext cx="2708691" cy="3571900"/>
          </a:xfrm>
        </p:spPr>
        <p:txBody>
          <a:bodyPr rtlCol="0">
            <a:normAutofit/>
          </a:bodyPr>
          <a:lstStyle/>
          <a:p>
            <a:pPr lvl="0"/>
            <a:r>
              <a:rPr lang="en-US" noProof="0"/>
              <a:t>Click icon to add clip art</a:t>
            </a:r>
            <a:endParaRPr lang="en-SG" noProof="0"/>
          </a:p>
        </p:txBody>
      </p:sp>
      <p:sp>
        <p:nvSpPr>
          <p:cNvPr id="5" name="Date Placeholder 3"/>
          <p:cNvSpPr>
            <a:spLocks noGrp="1"/>
          </p:cNvSpPr>
          <p:nvPr>
            <p:ph type="dt" sz="half" idx="14"/>
          </p:nvPr>
        </p:nvSpPr>
        <p:spPr/>
        <p:txBody>
          <a:bodyPr/>
          <a:lstStyle>
            <a:lvl1pPr>
              <a:defRPr/>
            </a:lvl1pPr>
          </a:lstStyle>
          <a:p>
            <a:pPr>
              <a:defRPr/>
            </a:pPr>
            <a:r>
              <a:rPr lang="en-US"/>
              <a:t>Version 1.0</a:t>
            </a:r>
          </a:p>
        </p:txBody>
      </p:sp>
      <p:sp>
        <p:nvSpPr>
          <p:cNvPr id="6" name="Footer Placeholder 4"/>
          <p:cNvSpPr>
            <a:spLocks noGrp="1"/>
          </p:cNvSpPr>
          <p:nvPr>
            <p:ph type="ftr" sz="quarter" idx="15"/>
          </p:nvPr>
        </p:nvSpPr>
        <p:spPr/>
        <p:txBody>
          <a:bodyPr/>
          <a:lstStyle>
            <a:lvl1pPr algn="ctr">
              <a:defRPr/>
            </a:lvl1pPr>
          </a:lstStyle>
          <a:p>
            <a:r>
              <a:rPr lang="en-US"/>
              <a:t>Copyright ©Tan Kim Leng                                           CONFIDENTIAL                </a:t>
            </a:r>
            <a:endParaRPr lang="en-US" dirty="0"/>
          </a:p>
        </p:txBody>
      </p:sp>
      <p:sp>
        <p:nvSpPr>
          <p:cNvPr id="7" name="Slide Number Placeholder 5"/>
          <p:cNvSpPr>
            <a:spLocks noGrp="1"/>
          </p:cNvSpPr>
          <p:nvPr>
            <p:ph type="sldNum" sz="quarter" idx="16"/>
          </p:nvPr>
        </p:nvSpPr>
        <p:spPr/>
        <p:txBody>
          <a:bodyPr/>
          <a:lstStyle>
            <a:lvl1pPr>
              <a:defRPr/>
            </a:lvl1pPr>
          </a:lstStyle>
          <a:p>
            <a:r>
              <a:rPr lang="en-US" dirty="0"/>
              <a:t>Slide </a:t>
            </a:r>
            <a:fld id="{F111F9D4-08CA-4E3C-9308-EA2379781939}" type="slidenum">
              <a:rPr lang="en-US"/>
              <a:pPr/>
              <a:t>‹#›</a:t>
            </a:fld>
            <a:endParaRPr lang="en-US" dirty="0"/>
          </a:p>
        </p:txBody>
      </p:sp>
    </p:spTree>
    <p:extLst>
      <p:ext uri="{BB962C8B-B14F-4D97-AF65-F5344CB8AC3E}">
        <p14:creationId xmlns:p14="http://schemas.microsoft.com/office/powerpoint/2010/main" val="298048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userDrawn="1"/>
        </p:nvSpPr>
        <p:spPr bwMode="ltGray">
          <a:xfrm>
            <a:off x="0" y="6454778"/>
            <a:ext cx="9906000" cy="403223"/>
          </a:xfrm>
          <a:prstGeom prst="rect">
            <a:avLst/>
          </a:prstGeom>
          <a:solidFill>
            <a:schemeClr val="tx2">
              <a:lumMod val="50000"/>
            </a:schemeClr>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chemeClr val="bg1"/>
              </a:solidFill>
              <a:cs typeface="Arial" charset="0"/>
            </a:endParaRPr>
          </a:p>
        </p:txBody>
      </p:sp>
      <p:sp>
        <p:nvSpPr>
          <p:cNvPr id="4" name="Rectangle 3"/>
          <p:cNvSpPr/>
          <p:nvPr/>
        </p:nvSpPr>
        <p:spPr bwMode="ltGray">
          <a:xfrm>
            <a:off x="0" y="2"/>
            <a:ext cx="9906000" cy="2601913"/>
          </a:xfrm>
          <a:prstGeom prst="rect">
            <a:avLst/>
          </a:prstGeom>
          <a:solidFill>
            <a:schemeClr val="tx2">
              <a:lumMod val="50000"/>
            </a:schemeClr>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5" name="Rectangle 4"/>
          <p:cNvSpPr/>
          <p:nvPr/>
        </p:nvSpPr>
        <p:spPr bwMode="invGray">
          <a:xfrm>
            <a:off x="0" y="2601915"/>
            <a:ext cx="9906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2" name="Title 1"/>
          <p:cNvSpPr>
            <a:spLocks noGrp="1"/>
          </p:cNvSpPr>
          <p:nvPr>
            <p:ph type="title"/>
          </p:nvPr>
        </p:nvSpPr>
        <p:spPr>
          <a:xfrm>
            <a:off x="386921" y="142852"/>
            <a:ext cx="9054767" cy="1643075"/>
          </a:xfrm>
        </p:spPr>
        <p:txBody>
          <a:bodyPr tIns="0" rIns="91440" bIns="0" anchor="b"/>
          <a:lstStyle>
            <a:lvl1pPr algn="l">
              <a:defRPr sz="2700" b="1" cap="none" baseline="0"/>
            </a:lvl1pPr>
            <a:extLst/>
          </a:lstStyle>
          <a:p>
            <a:r>
              <a:rPr lang="en-US"/>
              <a:t>Click to edit Master title style</a:t>
            </a:r>
            <a:endParaRPr lang="en-US" dirty="0"/>
          </a:p>
        </p:txBody>
      </p:sp>
      <p:sp>
        <p:nvSpPr>
          <p:cNvPr id="3" name="Text Placeholder 2"/>
          <p:cNvSpPr>
            <a:spLocks noGrp="1"/>
          </p:cNvSpPr>
          <p:nvPr>
            <p:ph type="body" idx="1"/>
          </p:nvPr>
        </p:nvSpPr>
        <p:spPr>
          <a:xfrm>
            <a:off x="386921" y="1857364"/>
            <a:ext cx="9054767" cy="685800"/>
          </a:xfrm>
        </p:spPr>
        <p:txBody>
          <a:bodyPr lIns="146304" tIns="0" rIns="45720" bIns="0"/>
          <a:lstStyle>
            <a:lvl1pPr marL="0" indent="0">
              <a:buNone/>
              <a:defRPr sz="150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r>
              <a:rPr lang="en-US"/>
              <a:t>Version 1.0</a:t>
            </a:r>
          </a:p>
        </p:txBody>
      </p:sp>
      <p:sp>
        <p:nvSpPr>
          <p:cNvPr id="7" name="Footer Placeholder 4"/>
          <p:cNvSpPr>
            <a:spLocks noGrp="1"/>
          </p:cNvSpPr>
          <p:nvPr>
            <p:ph type="ftr" sz="quarter" idx="11"/>
          </p:nvPr>
        </p:nvSpPr>
        <p:spPr/>
        <p:txBody>
          <a:bodyPr/>
          <a:lstStyle>
            <a:lvl1pPr algn="ctr">
              <a:defRPr>
                <a:solidFill>
                  <a:srgbClr val="FFFFFF"/>
                </a:solidFill>
              </a:defRPr>
            </a:lvl1pPr>
          </a:lstStyle>
          <a:p>
            <a:r>
              <a:rPr lang="en-US"/>
              <a:t>Copyright ©Tan Kim Leng                                           CONFIDENTIAL                </a:t>
            </a:r>
          </a:p>
        </p:txBody>
      </p:sp>
      <p:sp>
        <p:nvSpPr>
          <p:cNvPr id="8" name="Slide Number Placeholder 5"/>
          <p:cNvSpPr>
            <a:spLocks noGrp="1"/>
          </p:cNvSpPr>
          <p:nvPr>
            <p:ph type="sldNum" sz="quarter" idx="12"/>
          </p:nvPr>
        </p:nvSpPr>
        <p:spPr/>
        <p:txBody>
          <a:bodyPr/>
          <a:lstStyle>
            <a:lvl1pPr>
              <a:defRPr>
                <a:solidFill>
                  <a:srgbClr val="FFFFFF"/>
                </a:solidFill>
              </a:defRPr>
            </a:lvl1pPr>
          </a:lstStyle>
          <a:p>
            <a:r>
              <a:rPr lang="en-US" dirty="0"/>
              <a:t>Slide </a:t>
            </a:r>
            <a:fld id="{80AB2B45-2A76-4B0C-A2EA-3136148A881F}" type="slidenum">
              <a:rPr lang="en-US"/>
              <a:pPr/>
              <a:t>‹#›</a:t>
            </a:fld>
            <a:endParaRPr lang="en-US" dirty="0"/>
          </a:p>
        </p:txBody>
      </p:sp>
    </p:spTree>
    <p:extLst>
      <p:ext uri="{BB962C8B-B14F-4D97-AF65-F5344CB8AC3E}">
        <p14:creationId xmlns:p14="http://schemas.microsoft.com/office/powerpoint/2010/main" val="3151790004"/>
      </p:ext>
    </p:extLst>
  </p:cSld>
  <p:clrMapOvr>
    <a:masterClrMapping/>
  </p:clrMapOvr>
  <p:transition>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09530" y="1428736"/>
            <a:ext cx="4560920" cy="4857784"/>
          </a:xfrm>
        </p:spPr>
        <p:txBody>
          <a:bodyPr lIns="91440"/>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35550" y="1428736"/>
            <a:ext cx="4560920" cy="485778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r>
              <a:rPr lang="en-US"/>
              <a:t>Version 1.0</a:t>
            </a:r>
          </a:p>
        </p:txBody>
      </p:sp>
      <p:sp>
        <p:nvSpPr>
          <p:cNvPr id="6" name="Footer Placeholder 5"/>
          <p:cNvSpPr>
            <a:spLocks noGrp="1"/>
          </p:cNvSpPr>
          <p:nvPr>
            <p:ph type="ftr" sz="quarter" idx="11"/>
          </p:nvPr>
        </p:nvSpPr>
        <p:spPr/>
        <p:txBody>
          <a:bodyPr/>
          <a:lstStyle>
            <a:lvl1pPr algn="ctr">
              <a:defRPr/>
            </a:lvl1pPr>
          </a:lstStyle>
          <a:p>
            <a:r>
              <a:rPr lang="en-US"/>
              <a:t>Copyright ©Tan Kim Leng                                           CONFIDENTIAL                </a:t>
            </a:r>
            <a:endParaRPr lang="en-US" dirty="0"/>
          </a:p>
        </p:txBody>
      </p:sp>
      <p:sp>
        <p:nvSpPr>
          <p:cNvPr id="7" name="Slide Number Placeholder 6"/>
          <p:cNvSpPr>
            <a:spLocks noGrp="1"/>
          </p:cNvSpPr>
          <p:nvPr>
            <p:ph type="sldNum" sz="quarter" idx="12"/>
          </p:nvPr>
        </p:nvSpPr>
        <p:spPr/>
        <p:txBody>
          <a:bodyPr/>
          <a:lstStyle>
            <a:lvl1pPr>
              <a:defRPr/>
            </a:lvl1pPr>
          </a:lstStyle>
          <a:p>
            <a:r>
              <a:rPr lang="en-US" dirty="0"/>
              <a:t>Slide </a:t>
            </a:r>
            <a:fld id="{3B6238AC-9D26-4A30-8ABC-372010F78B7C}" type="slidenum">
              <a:rPr lang="en-US"/>
              <a:pPr/>
              <a:t>‹#›</a:t>
            </a:fld>
            <a:endParaRPr lang="en-US" dirty="0"/>
          </a:p>
        </p:txBody>
      </p:sp>
    </p:spTree>
    <p:extLst>
      <p:ext uri="{BB962C8B-B14F-4D97-AF65-F5344CB8AC3E}">
        <p14:creationId xmlns:p14="http://schemas.microsoft.com/office/powerpoint/2010/main" val="3013371601"/>
      </p:ext>
    </p:extLst>
  </p:cSld>
  <p:clrMapOvr>
    <a:masterClrMapping/>
  </p:clrMapOvr>
  <p:transition>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309530" y="1428737"/>
            <a:ext cx="4562640" cy="715355"/>
          </a:xfrm>
        </p:spPr>
        <p:txBody>
          <a:bodyPr lIns="146304" anchor="ctr"/>
          <a:lstStyle>
            <a:lvl1pPr marL="0" indent="0">
              <a:buNone/>
              <a:defRPr sz="1725" b="1" cap="all"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extLst/>
          </a:lstStyle>
          <a:p>
            <a:pPr lvl="0"/>
            <a:r>
              <a:rPr lang="en-US"/>
              <a:t>Click to edit Master text styles</a:t>
            </a:r>
          </a:p>
        </p:txBody>
      </p:sp>
      <p:sp>
        <p:nvSpPr>
          <p:cNvPr id="4" name="Content Placeholder 3"/>
          <p:cNvSpPr>
            <a:spLocks noGrp="1"/>
          </p:cNvSpPr>
          <p:nvPr>
            <p:ph sz="half" idx="2"/>
          </p:nvPr>
        </p:nvSpPr>
        <p:spPr>
          <a:xfrm>
            <a:off x="309530" y="2179261"/>
            <a:ext cx="4562640" cy="410725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32112" y="1428737"/>
            <a:ext cx="4564360" cy="715355"/>
          </a:xfrm>
        </p:spPr>
        <p:txBody>
          <a:bodyPr lIns="146304" anchor="ctr"/>
          <a:lstStyle>
            <a:lvl1pPr marL="0" indent="0">
              <a:buNone/>
              <a:defRPr sz="1725" b="1" cap="all"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extLst/>
          </a:lstStyle>
          <a:p>
            <a:pPr lvl="0"/>
            <a:r>
              <a:rPr lang="en-US"/>
              <a:t>Click to edit Master text styles</a:t>
            </a:r>
          </a:p>
        </p:txBody>
      </p:sp>
      <p:sp>
        <p:nvSpPr>
          <p:cNvPr id="6" name="Content Placeholder 5"/>
          <p:cNvSpPr>
            <a:spLocks noGrp="1"/>
          </p:cNvSpPr>
          <p:nvPr>
            <p:ph sz="quarter" idx="4"/>
          </p:nvPr>
        </p:nvSpPr>
        <p:spPr>
          <a:xfrm>
            <a:off x="5032112" y="2179261"/>
            <a:ext cx="4564360" cy="410725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r>
              <a:rPr lang="en-US"/>
              <a:t>Version 1.0</a:t>
            </a:r>
          </a:p>
        </p:txBody>
      </p:sp>
      <p:sp>
        <p:nvSpPr>
          <p:cNvPr id="8" name="Footer Placeholder 7"/>
          <p:cNvSpPr>
            <a:spLocks noGrp="1"/>
          </p:cNvSpPr>
          <p:nvPr>
            <p:ph type="ftr" sz="quarter" idx="11"/>
          </p:nvPr>
        </p:nvSpPr>
        <p:spPr/>
        <p:txBody>
          <a:bodyPr/>
          <a:lstStyle>
            <a:lvl1pPr algn="ctr">
              <a:defRPr/>
            </a:lvl1pPr>
          </a:lstStyle>
          <a:p>
            <a:r>
              <a:rPr lang="en-US"/>
              <a:t>Copyright ©Tan Kim Leng                                           CONFIDENTIAL                </a:t>
            </a:r>
            <a:endParaRPr lang="en-US" dirty="0"/>
          </a:p>
        </p:txBody>
      </p:sp>
      <p:sp>
        <p:nvSpPr>
          <p:cNvPr id="9" name="Slide Number Placeholder 8"/>
          <p:cNvSpPr>
            <a:spLocks noGrp="1"/>
          </p:cNvSpPr>
          <p:nvPr>
            <p:ph type="sldNum" sz="quarter" idx="12"/>
          </p:nvPr>
        </p:nvSpPr>
        <p:spPr/>
        <p:txBody>
          <a:bodyPr/>
          <a:lstStyle>
            <a:lvl1pPr>
              <a:defRPr/>
            </a:lvl1pPr>
          </a:lstStyle>
          <a:p>
            <a:r>
              <a:rPr lang="en-US" dirty="0"/>
              <a:t>Slide </a:t>
            </a:r>
            <a:fld id="{F134A4A4-4E2C-4A96-8FD2-5FC4F834A9DC}" type="slidenum">
              <a:rPr lang="en-US"/>
              <a:pPr/>
              <a:t>‹#›</a:t>
            </a:fld>
            <a:endParaRPr lang="en-US" dirty="0"/>
          </a:p>
        </p:txBody>
      </p:sp>
    </p:spTree>
    <p:extLst>
      <p:ext uri="{BB962C8B-B14F-4D97-AF65-F5344CB8AC3E}">
        <p14:creationId xmlns:p14="http://schemas.microsoft.com/office/powerpoint/2010/main" val="1927367801"/>
      </p:ext>
    </p:extLst>
  </p:cSld>
  <p:clrMapOvr>
    <a:masterClrMapping/>
  </p:clrMapOvr>
  <p:transition>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pPr>
              <a:defRPr/>
            </a:pPr>
            <a:r>
              <a:rPr lang="en-US"/>
              <a:t>Version 1.0</a:t>
            </a:r>
          </a:p>
        </p:txBody>
      </p:sp>
      <p:sp>
        <p:nvSpPr>
          <p:cNvPr id="4" name="Footer Placeholder 3"/>
          <p:cNvSpPr>
            <a:spLocks noGrp="1"/>
          </p:cNvSpPr>
          <p:nvPr>
            <p:ph type="ftr" sz="quarter" idx="11"/>
          </p:nvPr>
        </p:nvSpPr>
        <p:spPr/>
        <p:txBody>
          <a:bodyPr/>
          <a:lstStyle>
            <a:lvl1pPr>
              <a:defRPr/>
            </a:lvl1pPr>
          </a:lstStyle>
          <a:p>
            <a:r>
              <a:rPr lang="en-US"/>
              <a:t>Copyright ©Tan Kim Leng                                           CONFIDENTIAL                </a:t>
            </a:r>
            <a:endParaRPr lang="en-US" dirty="0"/>
          </a:p>
        </p:txBody>
      </p:sp>
      <p:sp>
        <p:nvSpPr>
          <p:cNvPr id="5" name="Slide Number Placeholder 4"/>
          <p:cNvSpPr>
            <a:spLocks noGrp="1"/>
          </p:cNvSpPr>
          <p:nvPr>
            <p:ph type="sldNum" sz="quarter" idx="12"/>
          </p:nvPr>
        </p:nvSpPr>
        <p:spPr/>
        <p:txBody>
          <a:bodyPr/>
          <a:lstStyle>
            <a:lvl1pPr>
              <a:defRPr/>
            </a:lvl1pPr>
          </a:lstStyle>
          <a:p>
            <a:r>
              <a:rPr lang="en-US" dirty="0"/>
              <a:t>Slide </a:t>
            </a:r>
            <a:fld id="{D3005AB5-6C77-43A4-87A5-B8A35F5CD4B4}" type="slidenum">
              <a:rPr lang="en-US"/>
              <a:pPr/>
              <a:t>‹#›</a:t>
            </a:fld>
            <a:endParaRPr lang="en-US" dirty="0"/>
          </a:p>
        </p:txBody>
      </p:sp>
    </p:spTree>
    <p:extLst>
      <p:ext uri="{BB962C8B-B14F-4D97-AF65-F5344CB8AC3E}">
        <p14:creationId xmlns:p14="http://schemas.microsoft.com/office/powerpoint/2010/main" val="109915303"/>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9532" y="155448"/>
            <a:ext cx="8377836" cy="916099"/>
          </a:xfrm>
        </p:spPr>
        <p:txBody>
          <a:bodyPr>
            <a:normAutofit/>
          </a:bodyPr>
          <a:lstStyle>
            <a:lvl1pPr>
              <a:defRPr sz="3600"/>
            </a:lvl1pPr>
            <a:extLst/>
          </a:lstStyle>
          <a:p>
            <a:r>
              <a:rPr lang="en-US" dirty="0"/>
              <a:t>Click to edit Master title style</a:t>
            </a:r>
          </a:p>
        </p:txBody>
      </p:sp>
      <p:sp>
        <p:nvSpPr>
          <p:cNvPr id="3" name="Content Placeholder 2"/>
          <p:cNvSpPr>
            <a:spLocks noGrp="1"/>
          </p:cNvSpPr>
          <p:nvPr>
            <p:ph idx="1"/>
          </p:nvPr>
        </p:nvSpPr>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r>
              <a:rPr lang="en-US"/>
              <a:t>Version 1.0</a:t>
            </a:r>
          </a:p>
        </p:txBody>
      </p:sp>
      <p:sp>
        <p:nvSpPr>
          <p:cNvPr id="5" name="Footer Placeholder 4"/>
          <p:cNvSpPr>
            <a:spLocks noGrp="1"/>
          </p:cNvSpPr>
          <p:nvPr>
            <p:ph type="ftr" sz="quarter" idx="11"/>
          </p:nvPr>
        </p:nvSpPr>
        <p:spPr/>
        <p:txBody>
          <a:bodyPr/>
          <a:lstStyle>
            <a:lvl1pPr algn="ctr">
              <a:defRPr/>
            </a:lvl1pPr>
          </a:lstStyle>
          <a:p>
            <a:r>
              <a:rPr lang="en-US" dirty="0"/>
              <a:t>Copyright ©Tan Kim </a:t>
            </a:r>
            <a:r>
              <a:rPr lang="en-US" dirty="0" err="1"/>
              <a:t>Leng</a:t>
            </a:r>
            <a:r>
              <a:rPr lang="en-US" dirty="0"/>
              <a:t>                                           CONFIDENTIAL                </a:t>
            </a:r>
          </a:p>
        </p:txBody>
      </p:sp>
      <p:sp>
        <p:nvSpPr>
          <p:cNvPr id="6" name="Slide Number Placeholder 5"/>
          <p:cNvSpPr>
            <a:spLocks noGrp="1"/>
          </p:cNvSpPr>
          <p:nvPr>
            <p:ph type="sldNum" sz="quarter" idx="12"/>
          </p:nvPr>
        </p:nvSpPr>
        <p:spPr/>
        <p:txBody>
          <a:bodyPr/>
          <a:lstStyle>
            <a:lvl1pPr>
              <a:defRPr/>
            </a:lvl1pPr>
          </a:lstStyle>
          <a:p>
            <a:r>
              <a:rPr lang="en-US"/>
              <a:t>Page </a:t>
            </a:r>
            <a:fld id="{1371D364-6351-44CA-B9C9-889656058316}" type="slidenum">
              <a:rPr lang="en-US"/>
              <a:pPr/>
              <a:t>‹#›</a:t>
            </a:fld>
            <a:endParaRPr lang="en-US"/>
          </a:p>
        </p:txBody>
      </p:sp>
    </p:spTree>
  </p:cSld>
  <p:clrMapOvr>
    <a:masterClrMapping/>
  </p:clrMapOvr>
  <p:transition>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3093908" y="1"/>
            <a:ext cx="49873" cy="1454151"/>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6" name="Rectangle 5"/>
          <p:cNvSpPr/>
          <p:nvPr/>
        </p:nvSpPr>
        <p:spPr bwMode="invGray">
          <a:xfrm>
            <a:off x="3093908" y="1"/>
            <a:ext cx="49873" cy="1454151"/>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2" name="Title 1"/>
          <p:cNvSpPr>
            <a:spLocks noGrp="1"/>
          </p:cNvSpPr>
          <p:nvPr>
            <p:ph type="title"/>
          </p:nvPr>
        </p:nvSpPr>
        <p:spPr>
          <a:xfrm>
            <a:off x="181825" y="152400"/>
            <a:ext cx="2734056" cy="978408"/>
          </a:xfrm>
        </p:spPr>
        <p:txBody>
          <a:bodyPr lIns="73152" bIns="0" anchor="b">
            <a:sp3d prstMaterial="matte"/>
          </a:bodyPr>
          <a:lstStyle>
            <a:lvl1pPr algn="l">
              <a:defRPr sz="1500" b="0"/>
            </a:lvl1pPr>
            <a:extLst/>
          </a:lstStyle>
          <a:p>
            <a:r>
              <a:rPr lang="en-US"/>
              <a:t>Click to edit Master title style</a:t>
            </a:r>
          </a:p>
        </p:txBody>
      </p:sp>
      <p:sp>
        <p:nvSpPr>
          <p:cNvPr id="3" name="Content Placeholder 2"/>
          <p:cNvSpPr>
            <a:spLocks noGrp="1"/>
          </p:cNvSpPr>
          <p:nvPr>
            <p:ph idx="1"/>
          </p:nvPr>
        </p:nvSpPr>
        <p:spPr>
          <a:xfrm>
            <a:off x="3173004" y="1428737"/>
            <a:ext cx="6512016" cy="4873283"/>
          </a:xfrm>
        </p:spPr>
        <p:txBody>
          <a:bodyPr>
            <a:normAutofit/>
          </a:bodyPr>
          <a:lstStyle>
            <a:lvl1pPr>
              <a:defRPr sz="2100"/>
            </a:lvl1pPr>
            <a:lvl2pPr>
              <a:defRPr sz="1800"/>
            </a:lvl2pPr>
            <a:lvl3pPr>
              <a:defRPr sz="1500"/>
            </a:lvl3pPr>
            <a:lvl4pPr>
              <a:defRPr sz="1350"/>
            </a:lvl4pPr>
            <a:lvl5pPr>
              <a:defRPr sz="1350"/>
            </a:lvl5pPr>
            <a:lvl6pPr>
              <a:defRPr sz="1500"/>
            </a:lvl6pPr>
            <a:lvl7pPr>
              <a:defRPr sz="1500"/>
            </a:lvl7pPr>
            <a:lvl8pPr>
              <a:defRPr sz="1500"/>
            </a:lvl8pPr>
            <a:lvl9pPr>
              <a:defRPr sz="15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81826" y="1428736"/>
            <a:ext cx="2759005" cy="487328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extLst/>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r>
              <a:rPr lang="en-US"/>
              <a:t>Version 1.0</a:t>
            </a:r>
          </a:p>
        </p:txBody>
      </p:sp>
      <p:sp>
        <p:nvSpPr>
          <p:cNvPr id="8" name="Footer Placeholder 5"/>
          <p:cNvSpPr>
            <a:spLocks noGrp="1"/>
          </p:cNvSpPr>
          <p:nvPr>
            <p:ph type="ftr" sz="quarter" idx="11"/>
          </p:nvPr>
        </p:nvSpPr>
        <p:spPr/>
        <p:txBody>
          <a:bodyPr/>
          <a:lstStyle>
            <a:lvl1pPr>
              <a:defRPr/>
            </a:lvl1pPr>
          </a:lstStyle>
          <a:p>
            <a:r>
              <a:rPr lang="en-US"/>
              <a:t>Copyright ©Tan Kim Leng                                           CONFIDENTIAL                </a:t>
            </a:r>
          </a:p>
        </p:txBody>
      </p:sp>
      <p:sp>
        <p:nvSpPr>
          <p:cNvPr id="9" name="Slide Number Placeholder 6"/>
          <p:cNvSpPr>
            <a:spLocks noGrp="1"/>
          </p:cNvSpPr>
          <p:nvPr>
            <p:ph type="sldNum" sz="quarter" idx="12"/>
          </p:nvPr>
        </p:nvSpPr>
        <p:spPr/>
        <p:txBody>
          <a:bodyPr/>
          <a:lstStyle>
            <a:lvl1pPr>
              <a:defRPr/>
            </a:lvl1pPr>
          </a:lstStyle>
          <a:p>
            <a:r>
              <a:rPr lang="en-US" dirty="0"/>
              <a:t>Slide </a:t>
            </a:r>
            <a:fld id="{7FB20845-2339-4830-84E3-B2158236DD4B}" type="slidenum">
              <a:rPr lang="en-US"/>
              <a:pPr/>
              <a:t>‹#›</a:t>
            </a:fld>
            <a:endParaRPr lang="en-US" dirty="0"/>
          </a:p>
        </p:txBody>
      </p:sp>
    </p:spTree>
    <p:extLst>
      <p:ext uri="{BB962C8B-B14F-4D97-AF65-F5344CB8AC3E}">
        <p14:creationId xmlns:p14="http://schemas.microsoft.com/office/powerpoint/2010/main" val="1868063323"/>
      </p:ext>
    </p:extLst>
  </p:cSld>
  <p:clrMapOvr>
    <a:masterClrMapping/>
  </p:clrMapOvr>
  <p:transition>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Version 1.0</a:t>
            </a:r>
          </a:p>
        </p:txBody>
      </p:sp>
      <p:sp>
        <p:nvSpPr>
          <p:cNvPr id="5" name="Footer Placeholder 4"/>
          <p:cNvSpPr>
            <a:spLocks noGrp="1"/>
          </p:cNvSpPr>
          <p:nvPr>
            <p:ph type="ftr" sz="quarter" idx="11"/>
          </p:nvPr>
        </p:nvSpPr>
        <p:spPr/>
        <p:txBody>
          <a:bodyPr/>
          <a:lstStyle>
            <a:lvl1pPr algn="ctr">
              <a:defRPr/>
            </a:lvl1pPr>
          </a:lstStyle>
          <a:p>
            <a:r>
              <a:rPr lang="en-US"/>
              <a:t>Copyright ©Tan Kim Leng                                           CONFIDENTIAL                </a:t>
            </a:r>
            <a:endParaRPr lang="en-US" dirty="0"/>
          </a:p>
        </p:txBody>
      </p:sp>
      <p:sp>
        <p:nvSpPr>
          <p:cNvPr id="6" name="Slide Number Placeholder 5"/>
          <p:cNvSpPr>
            <a:spLocks noGrp="1"/>
          </p:cNvSpPr>
          <p:nvPr>
            <p:ph type="sldNum" sz="quarter" idx="12"/>
          </p:nvPr>
        </p:nvSpPr>
        <p:spPr/>
        <p:txBody>
          <a:bodyPr/>
          <a:lstStyle>
            <a:lvl1pPr>
              <a:defRPr/>
            </a:lvl1pPr>
          </a:lstStyle>
          <a:p>
            <a:r>
              <a:rPr lang="en-US" dirty="0"/>
              <a:t>Slide </a:t>
            </a:r>
            <a:fld id="{F1CDA007-C782-4AE4-BFB8-4E4576032CE2}" type="slidenum">
              <a:rPr lang="en-US"/>
              <a:pPr/>
              <a:t>‹#›</a:t>
            </a:fld>
            <a:endParaRPr lang="en-US" dirty="0"/>
          </a:p>
        </p:txBody>
      </p:sp>
    </p:spTree>
    <p:extLst>
      <p:ext uri="{BB962C8B-B14F-4D97-AF65-F5344CB8AC3E}">
        <p14:creationId xmlns:p14="http://schemas.microsoft.com/office/powerpoint/2010/main" val="1240261475"/>
      </p:ext>
    </p:extLst>
  </p:cSld>
  <p:clrMapOvr>
    <a:masterClrMapping/>
  </p:clrMapOvr>
  <p:transition>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7149176" y="0"/>
            <a:ext cx="49873"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5" name="Rectangle 4"/>
          <p:cNvSpPr/>
          <p:nvPr/>
        </p:nvSpPr>
        <p:spPr bwMode="ltGray">
          <a:xfrm>
            <a:off x="7202488" y="0"/>
            <a:ext cx="2724150" cy="6858000"/>
          </a:xfrm>
          <a:prstGeom prst="rect">
            <a:avLst/>
          </a:prstGeom>
          <a:solidFill>
            <a:schemeClr val="tx2">
              <a:lumMod val="50000"/>
            </a:schemeClr>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2" name="Vertical Title 1"/>
          <p:cNvSpPr>
            <a:spLocks noGrp="1"/>
          </p:cNvSpPr>
          <p:nvPr>
            <p:ph type="title" orient="vert"/>
          </p:nvPr>
        </p:nvSpPr>
        <p:spPr>
          <a:xfrm>
            <a:off x="7346950" y="274642"/>
            <a:ext cx="206375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95300" y="304802"/>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r>
              <a:rPr lang="en-US"/>
              <a:t>Version 1.0</a:t>
            </a:r>
          </a:p>
        </p:txBody>
      </p:sp>
      <p:sp>
        <p:nvSpPr>
          <p:cNvPr id="7" name="Footer Placeholder 4"/>
          <p:cNvSpPr>
            <a:spLocks noGrp="1"/>
          </p:cNvSpPr>
          <p:nvPr>
            <p:ph type="ftr" sz="quarter" idx="11"/>
          </p:nvPr>
        </p:nvSpPr>
        <p:spPr>
          <a:xfrm>
            <a:off x="2860016" y="6376990"/>
            <a:ext cx="4156736" cy="365125"/>
          </a:xfrm>
        </p:spPr>
        <p:txBody>
          <a:bodyPr/>
          <a:lstStyle>
            <a:lvl1pPr algn="ctr">
              <a:defRPr/>
            </a:lvl1pPr>
          </a:lstStyle>
          <a:p>
            <a:r>
              <a:rPr lang="en-US"/>
              <a:t>Copyright ©Tan Kim Leng                                           CONFIDENTIAL                </a:t>
            </a:r>
          </a:p>
        </p:txBody>
      </p:sp>
      <p:sp>
        <p:nvSpPr>
          <p:cNvPr id="8" name="Slide Number Placeholder 5"/>
          <p:cNvSpPr>
            <a:spLocks noGrp="1"/>
          </p:cNvSpPr>
          <p:nvPr>
            <p:ph type="sldNum" sz="quarter" idx="12"/>
          </p:nvPr>
        </p:nvSpPr>
        <p:spPr/>
        <p:txBody>
          <a:bodyPr/>
          <a:lstStyle>
            <a:lvl1pPr>
              <a:defRPr/>
            </a:lvl1pPr>
          </a:lstStyle>
          <a:p>
            <a:r>
              <a:rPr lang="en-US" dirty="0"/>
              <a:t>Slide </a:t>
            </a:r>
            <a:fld id="{05FB2979-85AF-454E-BEEC-79933108195C}" type="slidenum">
              <a:rPr lang="en-US"/>
              <a:pPr/>
              <a:t>‹#›</a:t>
            </a:fld>
            <a:endParaRPr lang="en-US" dirty="0"/>
          </a:p>
        </p:txBody>
      </p:sp>
    </p:spTree>
    <p:extLst>
      <p:ext uri="{BB962C8B-B14F-4D97-AF65-F5344CB8AC3E}">
        <p14:creationId xmlns:p14="http://schemas.microsoft.com/office/powerpoint/2010/main" val="1712128048"/>
      </p:ext>
    </p:extLst>
  </p:cSld>
  <p:clrMapOvr>
    <a:masterClrMapping/>
  </p:clrMapOvr>
  <p:transition>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84730" y="0"/>
            <a:ext cx="7670271" cy="838200"/>
          </a:xfrm>
        </p:spPr>
        <p:txBody>
          <a:bodyPr/>
          <a:lstStyle/>
          <a:p>
            <a:r>
              <a:rPr lang="en-US"/>
              <a:t>Click to edit Master title style</a:t>
            </a:r>
            <a:endParaRPr lang="en-SG"/>
          </a:p>
        </p:txBody>
      </p:sp>
      <p:sp>
        <p:nvSpPr>
          <p:cNvPr id="3" name="Text Placeholder 2"/>
          <p:cNvSpPr>
            <a:spLocks noGrp="1"/>
          </p:cNvSpPr>
          <p:nvPr>
            <p:ph type="body" sz="half" idx="1"/>
          </p:nvPr>
        </p:nvSpPr>
        <p:spPr>
          <a:xfrm>
            <a:off x="613966" y="1196977"/>
            <a:ext cx="4251325" cy="5280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quarter" idx="2"/>
          </p:nvPr>
        </p:nvSpPr>
        <p:spPr>
          <a:xfrm>
            <a:off x="5030391" y="1196976"/>
            <a:ext cx="4251325" cy="2563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Content Placeholder 4"/>
          <p:cNvSpPr>
            <a:spLocks noGrp="1"/>
          </p:cNvSpPr>
          <p:nvPr>
            <p:ph sz="quarter" idx="3"/>
          </p:nvPr>
        </p:nvSpPr>
        <p:spPr>
          <a:xfrm>
            <a:off x="5030391" y="3913189"/>
            <a:ext cx="4251325" cy="2563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10"/>
          </p:nvPr>
        </p:nvSpPr>
        <p:spPr>
          <a:xfrm>
            <a:off x="608808" y="6616701"/>
            <a:ext cx="6313356" cy="241300"/>
          </a:xfrm>
        </p:spPr>
        <p:txBody>
          <a:bodyPr/>
          <a:lstStyle>
            <a:lvl1pPr>
              <a:defRPr/>
            </a:lvl1pPr>
          </a:lstStyle>
          <a:p>
            <a:r>
              <a:rPr lang="en-US" altLang="en-US"/>
              <a:t>Copyright ©Tan Kim Leng                                           CONFIDENTIAL                </a:t>
            </a:r>
          </a:p>
        </p:txBody>
      </p:sp>
      <p:sp>
        <p:nvSpPr>
          <p:cNvPr id="7" name="Slide Number Placeholder 6"/>
          <p:cNvSpPr>
            <a:spLocks noGrp="1"/>
          </p:cNvSpPr>
          <p:nvPr>
            <p:ph type="sldNum" sz="quarter" idx="11"/>
          </p:nvPr>
        </p:nvSpPr>
        <p:spPr>
          <a:xfrm>
            <a:off x="8930880" y="6616701"/>
            <a:ext cx="975121" cy="241300"/>
          </a:xfrm>
        </p:spPr>
        <p:txBody>
          <a:bodyPr/>
          <a:lstStyle>
            <a:lvl1pPr>
              <a:defRPr/>
            </a:lvl1pPr>
          </a:lstStyle>
          <a:p>
            <a:r>
              <a:rPr lang="en-US" altLang="en-US" dirty="0"/>
              <a:t>Slide </a:t>
            </a:r>
            <a:fld id="{6342D6F1-9BC3-4BE6-9613-A35A4FFA70DF}" type="slidenum">
              <a:rPr lang="en-US" altLang="en-US"/>
              <a:pPr/>
              <a:t>‹#›</a:t>
            </a:fld>
            <a:endParaRPr lang="en-US" altLang="en-US" dirty="0"/>
          </a:p>
        </p:txBody>
      </p:sp>
      <p:sp>
        <p:nvSpPr>
          <p:cNvPr id="8" name="Date Placeholder 7"/>
          <p:cNvSpPr>
            <a:spLocks noGrp="1"/>
          </p:cNvSpPr>
          <p:nvPr>
            <p:ph type="dt" sz="half" idx="12"/>
          </p:nvPr>
        </p:nvSpPr>
        <p:spPr>
          <a:xfrm>
            <a:off x="6999554" y="6621465"/>
            <a:ext cx="1853935" cy="236537"/>
          </a:xfrm>
        </p:spPr>
        <p:txBody>
          <a:bodyPr/>
          <a:lstStyle>
            <a:lvl1pPr>
              <a:defRPr/>
            </a:lvl1pPr>
          </a:lstStyle>
          <a:p>
            <a:r>
              <a:rPr lang="en-US" altLang="en-US"/>
              <a:t>Version 1.0</a:t>
            </a:r>
          </a:p>
        </p:txBody>
      </p:sp>
    </p:spTree>
    <p:extLst>
      <p:ext uri="{BB962C8B-B14F-4D97-AF65-F5344CB8AC3E}">
        <p14:creationId xmlns:p14="http://schemas.microsoft.com/office/powerpoint/2010/main" val="2696940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4730" y="0"/>
            <a:ext cx="7670271" cy="838200"/>
          </a:xfrm>
        </p:spPr>
        <p:txBody>
          <a:bodyPr/>
          <a:lstStyle/>
          <a:p>
            <a:r>
              <a:rPr lang="en-US"/>
              <a:t>Click to edit Master title style</a:t>
            </a:r>
            <a:endParaRPr lang="en-SG"/>
          </a:p>
        </p:txBody>
      </p:sp>
      <p:sp>
        <p:nvSpPr>
          <p:cNvPr id="3" name="Text Placeholder 2"/>
          <p:cNvSpPr>
            <a:spLocks noGrp="1"/>
          </p:cNvSpPr>
          <p:nvPr>
            <p:ph type="body" sz="half" idx="1"/>
          </p:nvPr>
        </p:nvSpPr>
        <p:spPr>
          <a:xfrm>
            <a:off x="613966" y="1196977"/>
            <a:ext cx="4251325" cy="5280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5030391" y="1196977"/>
            <a:ext cx="4251325" cy="5280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Footer Placeholder 4"/>
          <p:cNvSpPr>
            <a:spLocks noGrp="1"/>
          </p:cNvSpPr>
          <p:nvPr>
            <p:ph type="ftr" sz="quarter" idx="10"/>
          </p:nvPr>
        </p:nvSpPr>
        <p:spPr>
          <a:xfrm>
            <a:off x="608808" y="6616701"/>
            <a:ext cx="6313356" cy="241300"/>
          </a:xfrm>
        </p:spPr>
        <p:txBody>
          <a:bodyPr/>
          <a:lstStyle>
            <a:lvl1pPr>
              <a:defRPr/>
            </a:lvl1pPr>
          </a:lstStyle>
          <a:p>
            <a:r>
              <a:rPr lang="en-US" altLang="en-US"/>
              <a:t>Copyright ©Tan Kim Leng                                           CONFIDENTIAL                </a:t>
            </a:r>
          </a:p>
        </p:txBody>
      </p:sp>
      <p:sp>
        <p:nvSpPr>
          <p:cNvPr id="6" name="Slide Number Placeholder 5"/>
          <p:cNvSpPr>
            <a:spLocks noGrp="1"/>
          </p:cNvSpPr>
          <p:nvPr>
            <p:ph type="sldNum" sz="quarter" idx="11"/>
          </p:nvPr>
        </p:nvSpPr>
        <p:spPr>
          <a:xfrm>
            <a:off x="8930880" y="6616701"/>
            <a:ext cx="975121" cy="241300"/>
          </a:xfrm>
        </p:spPr>
        <p:txBody>
          <a:bodyPr/>
          <a:lstStyle>
            <a:lvl1pPr>
              <a:defRPr/>
            </a:lvl1pPr>
          </a:lstStyle>
          <a:p>
            <a:r>
              <a:rPr lang="en-US" altLang="en-US" dirty="0"/>
              <a:t>Slide </a:t>
            </a:r>
            <a:fld id="{DD6CD818-CBD2-4415-8EBE-7CC90DBD806D}" type="slidenum">
              <a:rPr lang="en-US" altLang="en-US"/>
              <a:pPr/>
              <a:t>‹#›</a:t>
            </a:fld>
            <a:endParaRPr lang="en-US" altLang="en-US" dirty="0"/>
          </a:p>
        </p:txBody>
      </p:sp>
      <p:sp>
        <p:nvSpPr>
          <p:cNvPr id="7" name="Date Placeholder 6"/>
          <p:cNvSpPr>
            <a:spLocks noGrp="1"/>
          </p:cNvSpPr>
          <p:nvPr>
            <p:ph type="dt" sz="half" idx="12"/>
          </p:nvPr>
        </p:nvSpPr>
        <p:spPr>
          <a:xfrm>
            <a:off x="6999554" y="6621465"/>
            <a:ext cx="1853935" cy="236537"/>
          </a:xfrm>
        </p:spPr>
        <p:txBody>
          <a:bodyPr/>
          <a:lstStyle>
            <a:lvl1pPr>
              <a:defRPr/>
            </a:lvl1pPr>
          </a:lstStyle>
          <a:p>
            <a:r>
              <a:rPr lang="en-US" altLang="en-US"/>
              <a:t>Version 1.0</a:t>
            </a:r>
          </a:p>
        </p:txBody>
      </p:sp>
    </p:spTree>
    <p:extLst>
      <p:ext uri="{BB962C8B-B14F-4D97-AF65-F5344CB8AC3E}">
        <p14:creationId xmlns:p14="http://schemas.microsoft.com/office/powerpoint/2010/main" val="2683053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9530" y="155448"/>
            <a:ext cx="8326344" cy="916099"/>
          </a:xfrm>
        </p:spPr>
        <p:txBody>
          <a:bodyPr>
            <a:normAutofit/>
          </a:bodyPr>
          <a:lstStyle>
            <a:lvl1pPr>
              <a:defRPr sz="3600"/>
            </a:lvl1pPr>
            <a:extLst/>
          </a:lstStyle>
          <a:p>
            <a:r>
              <a:rPr lang="en-US" dirty="0"/>
              <a:t>Click to edit Master title style</a:t>
            </a:r>
          </a:p>
        </p:txBody>
      </p:sp>
      <p:sp>
        <p:nvSpPr>
          <p:cNvPr id="3" name="Content Placeholder 2"/>
          <p:cNvSpPr>
            <a:spLocks noGrp="1"/>
          </p:cNvSpPr>
          <p:nvPr>
            <p:ph idx="1"/>
          </p:nvPr>
        </p:nvSpPr>
        <p:spPr>
          <a:xfrm>
            <a:off x="309530" y="1357299"/>
            <a:ext cx="6578249" cy="50006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lipArt Placeholder 8"/>
          <p:cNvSpPr>
            <a:spLocks noGrp="1"/>
          </p:cNvSpPr>
          <p:nvPr>
            <p:ph type="clipArt" sz="quarter" idx="13"/>
          </p:nvPr>
        </p:nvSpPr>
        <p:spPr>
          <a:xfrm>
            <a:off x="7042561" y="2143117"/>
            <a:ext cx="2708691" cy="3571900"/>
          </a:xfrm>
        </p:spPr>
        <p:txBody>
          <a:bodyPr rtlCol="0">
            <a:normAutofit/>
          </a:bodyPr>
          <a:lstStyle/>
          <a:p>
            <a:pPr lvl="0"/>
            <a:r>
              <a:rPr lang="en-US" noProof="0"/>
              <a:t>Click icon to add clip art</a:t>
            </a:r>
            <a:endParaRPr lang="en-SG" noProof="0"/>
          </a:p>
        </p:txBody>
      </p:sp>
      <p:sp>
        <p:nvSpPr>
          <p:cNvPr id="5" name="Date Placeholder 3"/>
          <p:cNvSpPr>
            <a:spLocks noGrp="1"/>
          </p:cNvSpPr>
          <p:nvPr>
            <p:ph type="dt" sz="half" idx="14"/>
          </p:nvPr>
        </p:nvSpPr>
        <p:spPr/>
        <p:txBody>
          <a:bodyPr/>
          <a:lstStyle>
            <a:lvl1pPr>
              <a:defRPr/>
            </a:lvl1pPr>
          </a:lstStyle>
          <a:p>
            <a:pPr>
              <a:defRPr/>
            </a:pPr>
            <a:r>
              <a:rPr lang="en-US"/>
              <a:t>Version 1.0</a:t>
            </a:r>
          </a:p>
        </p:txBody>
      </p:sp>
      <p:sp>
        <p:nvSpPr>
          <p:cNvPr id="6" name="Footer Placeholder 4"/>
          <p:cNvSpPr>
            <a:spLocks noGrp="1"/>
          </p:cNvSpPr>
          <p:nvPr>
            <p:ph type="ftr" sz="quarter" idx="15"/>
          </p:nvPr>
        </p:nvSpPr>
        <p:spPr/>
        <p:txBody>
          <a:bodyPr/>
          <a:lstStyle>
            <a:lvl1pPr algn="ctr">
              <a:defRPr/>
            </a:lvl1pPr>
          </a:lstStyle>
          <a:p>
            <a:r>
              <a:rPr lang="en-US" dirty="0"/>
              <a:t>Copyright ©Tan Kim </a:t>
            </a:r>
            <a:r>
              <a:rPr lang="en-US" dirty="0" err="1"/>
              <a:t>Leng</a:t>
            </a:r>
            <a:r>
              <a:rPr lang="en-US" dirty="0"/>
              <a:t>                                           CONFIDENTIAL                </a:t>
            </a:r>
          </a:p>
        </p:txBody>
      </p:sp>
      <p:sp>
        <p:nvSpPr>
          <p:cNvPr id="7" name="Slide Number Placeholder 5"/>
          <p:cNvSpPr>
            <a:spLocks noGrp="1"/>
          </p:cNvSpPr>
          <p:nvPr>
            <p:ph type="sldNum" sz="quarter" idx="16"/>
          </p:nvPr>
        </p:nvSpPr>
        <p:spPr/>
        <p:txBody>
          <a:bodyPr/>
          <a:lstStyle>
            <a:lvl1pPr>
              <a:defRPr/>
            </a:lvl1pPr>
          </a:lstStyle>
          <a:p>
            <a:r>
              <a:rPr lang="en-US"/>
              <a:t>Page </a:t>
            </a:r>
            <a:fld id="{F111F9D4-08CA-4E3C-9308-EA237978193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userDrawn="1"/>
        </p:nvSpPr>
        <p:spPr bwMode="ltGray">
          <a:xfrm>
            <a:off x="0" y="6454778"/>
            <a:ext cx="9906000" cy="403223"/>
          </a:xfrm>
          <a:prstGeom prst="rect">
            <a:avLst/>
          </a:prstGeom>
          <a:solidFill>
            <a:schemeClr val="tx2">
              <a:lumMod val="50000"/>
            </a:schemeClr>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chemeClr val="bg1"/>
              </a:solidFill>
              <a:cs typeface="Arial" charset="0"/>
            </a:endParaRPr>
          </a:p>
        </p:txBody>
      </p:sp>
      <p:sp>
        <p:nvSpPr>
          <p:cNvPr id="4" name="Rectangle 3"/>
          <p:cNvSpPr/>
          <p:nvPr/>
        </p:nvSpPr>
        <p:spPr bwMode="ltGray">
          <a:xfrm>
            <a:off x="0" y="2"/>
            <a:ext cx="9906000" cy="2601913"/>
          </a:xfrm>
          <a:prstGeom prst="rect">
            <a:avLst/>
          </a:prstGeom>
          <a:solidFill>
            <a:schemeClr val="tx2">
              <a:lumMod val="50000"/>
            </a:schemeClr>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5" name="Rectangle 4"/>
          <p:cNvSpPr/>
          <p:nvPr/>
        </p:nvSpPr>
        <p:spPr bwMode="invGray">
          <a:xfrm>
            <a:off x="0" y="2601915"/>
            <a:ext cx="9906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2" name="Title 1"/>
          <p:cNvSpPr>
            <a:spLocks noGrp="1"/>
          </p:cNvSpPr>
          <p:nvPr>
            <p:ph type="title"/>
          </p:nvPr>
        </p:nvSpPr>
        <p:spPr>
          <a:xfrm>
            <a:off x="386921" y="142852"/>
            <a:ext cx="9054767" cy="1643075"/>
          </a:xfrm>
        </p:spPr>
        <p:txBody>
          <a:bodyPr tIns="0" rIns="91440" bIns="0" anchor="b"/>
          <a:lstStyle>
            <a:lvl1pPr algn="l">
              <a:defRPr sz="2700" b="1" cap="none" baseline="0"/>
            </a:lvl1pPr>
            <a:extLst/>
          </a:lstStyle>
          <a:p>
            <a:r>
              <a:rPr lang="en-US"/>
              <a:t>Click to edit Master title style</a:t>
            </a:r>
            <a:endParaRPr lang="en-US" dirty="0"/>
          </a:p>
        </p:txBody>
      </p:sp>
      <p:sp>
        <p:nvSpPr>
          <p:cNvPr id="3" name="Text Placeholder 2"/>
          <p:cNvSpPr>
            <a:spLocks noGrp="1"/>
          </p:cNvSpPr>
          <p:nvPr>
            <p:ph type="body" idx="1"/>
          </p:nvPr>
        </p:nvSpPr>
        <p:spPr>
          <a:xfrm>
            <a:off x="386921" y="1857364"/>
            <a:ext cx="9054767" cy="685800"/>
          </a:xfrm>
        </p:spPr>
        <p:txBody>
          <a:bodyPr lIns="146304" tIns="0" rIns="45720" bIns="0"/>
          <a:lstStyle>
            <a:lvl1pPr marL="0" indent="0">
              <a:buNone/>
              <a:defRPr sz="150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r>
              <a:rPr lang="en-US"/>
              <a:t>Version 1.0</a:t>
            </a:r>
          </a:p>
        </p:txBody>
      </p:sp>
      <p:sp>
        <p:nvSpPr>
          <p:cNvPr id="7" name="Footer Placeholder 4"/>
          <p:cNvSpPr>
            <a:spLocks noGrp="1"/>
          </p:cNvSpPr>
          <p:nvPr>
            <p:ph type="ftr" sz="quarter" idx="11"/>
          </p:nvPr>
        </p:nvSpPr>
        <p:spPr/>
        <p:txBody>
          <a:bodyPr/>
          <a:lstStyle>
            <a:lvl1pPr algn="ctr">
              <a:defRPr>
                <a:solidFill>
                  <a:srgbClr val="FFFFFF"/>
                </a:solidFill>
              </a:defRPr>
            </a:lvl1pPr>
          </a:lstStyle>
          <a:p>
            <a:r>
              <a:rPr lang="en-US" dirty="0"/>
              <a:t>Copyright ©Tan Kim </a:t>
            </a:r>
            <a:r>
              <a:rPr lang="en-US" dirty="0" err="1"/>
              <a:t>Leng</a:t>
            </a:r>
            <a:r>
              <a:rPr lang="en-US" dirty="0"/>
              <a:t>                                           CONFIDENTIAL                </a:t>
            </a:r>
          </a:p>
        </p:txBody>
      </p:sp>
      <p:sp>
        <p:nvSpPr>
          <p:cNvPr id="8" name="Slide Number Placeholder 5"/>
          <p:cNvSpPr>
            <a:spLocks noGrp="1"/>
          </p:cNvSpPr>
          <p:nvPr>
            <p:ph type="sldNum" sz="quarter" idx="12"/>
          </p:nvPr>
        </p:nvSpPr>
        <p:spPr/>
        <p:txBody>
          <a:bodyPr/>
          <a:lstStyle>
            <a:lvl1pPr>
              <a:defRPr>
                <a:solidFill>
                  <a:srgbClr val="FFFFFF"/>
                </a:solidFill>
              </a:defRPr>
            </a:lvl1pPr>
          </a:lstStyle>
          <a:p>
            <a:r>
              <a:rPr lang="en-US"/>
              <a:t>Page </a:t>
            </a:r>
            <a:fld id="{80AB2B45-2A76-4B0C-A2EA-3136148A881F}" type="slidenum">
              <a:rPr lang="en-US"/>
              <a:pPr/>
              <a:t>‹#›</a:t>
            </a:fld>
            <a:endParaRPr lang="en-US"/>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09530" y="1428736"/>
            <a:ext cx="4560920" cy="4857784"/>
          </a:xfrm>
        </p:spPr>
        <p:txBody>
          <a:bodyPr lIns="91440"/>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35550" y="1428736"/>
            <a:ext cx="4560920" cy="485778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r>
              <a:rPr lang="en-US"/>
              <a:t>Version 1.0</a:t>
            </a:r>
          </a:p>
        </p:txBody>
      </p:sp>
      <p:sp>
        <p:nvSpPr>
          <p:cNvPr id="6" name="Footer Placeholder 5"/>
          <p:cNvSpPr>
            <a:spLocks noGrp="1"/>
          </p:cNvSpPr>
          <p:nvPr>
            <p:ph type="ftr" sz="quarter" idx="11"/>
          </p:nvPr>
        </p:nvSpPr>
        <p:spPr/>
        <p:txBody>
          <a:bodyPr/>
          <a:lstStyle>
            <a:lvl1pPr algn="ctr">
              <a:defRPr/>
            </a:lvl1pPr>
          </a:lstStyle>
          <a:p>
            <a:r>
              <a:rPr lang="en-US" dirty="0"/>
              <a:t>Copyright ©Tan Kim </a:t>
            </a:r>
            <a:r>
              <a:rPr lang="en-US" dirty="0" err="1"/>
              <a:t>Leng</a:t>
            </a:r>
            <a:r>
              <a:rPr lang="en-US" dirty="0"/>
              <a:t>                                           CONFIDENTIAL                </a:t>
            </a:r>
          </a:p>
        </p:txBody>
      </p:sp>
      <p:sp>
        <p:nvSpPr>
          <p:cNvPr id="7" name="Slide Number Placeholder 6"/>
          <p:cNvSpPr>
            <a:spLocks noGrp="1"/>
          </p:cNvSpPr>
          <p:nvPr>
            <p:ph type="sldNum" sz="quarter" idx="12"/>
          </p:nvPr>
        </p:nvSpPr>
        <p:spPr/>
        <p:txBody>
          <a:bodyPr/>
          <a:lstStyle>
            <a:lvl1pPr>
              <a:defRPr/>
            </a:lvl1pPr>
          </a:lstStyle>
          <a:p>
            <a:r>
              <a:rPr lang="en-US"/>
              <a:t>Page </a:t>
            </a:r>
            <a:fld id="{3B6238AC-9D26-4A30-8ABC-372010F78B7C}" type="slidenum">
              <a:rPr lang="en-US"/>
              <a:pPr/>
              <a:t>‹#›</a:t>
            </a:fld>
            <a:endParaRPr lang="en-US"/>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309530" y="1428737"/>
            <a:ext cx="4562640" cy="715355"/>
          </a:xfrm>
        </p:spPr>
        <p:txBody>
          <a:bodyPr lIns="146304" anchor="ctr"/>
          <a:lstStyle>
            <a:lvl1pPr marL="0" indent="0">
              <a:buNone/>
              <a:defRPr sz="1725" b="1" cap="all"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extLst/>
          </a:lstStyle>
          <a:p>
            <a:pPr lvl="0"/>
            <a:r>
              <a:rPr lang="en-US"/>
              <a:t>Click to edit Master text styles</a:t>
            </a:r>
          </a:p>
        </p:txBody>
      </p:sp>
      <p:sp>
        <p:nvSpPr>
          <p:cNvPr id="4" name="Content Placeholder 3"/>
          <p:cNvSpPr>
            <a:spLocks noGrp="1"/>
          </p:cNvSpPr>
          <p:nvPr>
            <p:ph sz="half" idx="2"/>
          </p:nvPr>
        </p:nvSpPr>
        <p:spPr>
          <a:xfrm>
            <a:off x="309530" y="2179261"/>
            <a:ext cx="4562640" cy="410725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32112" y="1428737"/>
            <a:ext cx="4564360" cy="715355"/>
          </a:xfrm>
        </p:spPr>
        <p:txBody>
          <a:bodyPr lIns="146304" anchor="ctr"/>
          <a:lstStyle>
            <a:lvl1pPr marL="0" indent="0">
              <a:buNone/>
              <a:defRPr sz="1725" b="1" cap="all"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extLst/>
          </a:lstStyle>
          <a:p>
            <a:pPr lvl="0"/>
            <a:r>
              <a:rPr lang="en-US"/>
              <a:t>Click to edit Master text styles</a:t>
            </a:r>
          </a:p>
        </p:txBody>
      </p:sp>
      <p:sp>
        <p:nvSpPr>
          <p:cNvPr id="6" name="Content Placeholder 5"/>
          <p:cNvSpPr>
            <a:spLocks noGrp="1"/>
          </p:cNvSpPr>
          <p:nvPr>
            <p:ph sz="quarter" idx="4"/>
          </p:nvPr>
        </p:nvSpPr>
        <p:spPr>
          <a:xfrm>
            <a:off x="5032112" y="2179261"/>
            <a:ext cx="4564360" cy="410725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r>
              <a:rPr lang="en-US"/>
              <a:t>Version 1.0</a:t>
            </a:r>
          </a:p>
        </p:txBody>
      </p:sp>
      <p:sp>
        <p:nvSpPr>
          <p:cNvPr id="8" name="Footer Placeholder 7"/>
          <p:cNvSpPr>
            <a:spLocks noGrp="1"/>
          </p:cNvSpPr>
          <p:nvPr>
            <p:ph type="ftr" sz="quarter" idx="11"/>
          </p:nvPr>
        </p:nvSpPr>
        <p:spPr/>
        <p:txBody>
          <a:bodyPr/>
          <a:lstStyle>
            <a:lvl1pPr algn="ctr">
              <a:defRPr/>
            </a:lvl1pPr>
          </a:lstStyle>
          <a:p>
            <a:r>
              <a:rPr lang="en-US" dirty="0"/>
              <a:t>Copyright ©Tan Kim </a:t>
            </a:r>
            <a:r>
              <a:rPr lang="en-US" dirty="0" err="1"/>
              <a:t>Leng</a:t>
            </a:r>
            <a:r>
              <a:rPr lang="en-US" dirty="0"/>
              <a:t>                                           CONFIDENTIAL                </a:t>
            </a:r>
          </a:p>
        </p:txBody>
      </p:sp>
      <p:sp>
        <p:nvSpPr>
          <p:cNvPr id="9" name="Slide Number Placeholder 8"/>
          <p:cNvSpPr>
            <a:spLocks noGrp="1"/>
          </p:cNvSpPr>
          <p:nvPr>
            <p:ph type="sldNum" sz="quarter" idx="12"/>
          </p:nvPr>
        </p:nvSpPr>
        <p:spPr/>
        <p:txBody>
          <a:bodyPr/>
          <a:lstStyle>
            <a:lvl1pPr>
              <a:defRPr/>
            </a:lvl1pPr>
          </a:lstStyle>
          <a:p>
            <a:r>
              <a:rPr lang="en-US"/>
              <a:t>Page </a:t>
            </a:r>
            <a:fld id="{F134A4A4-4E2C-4A96-8FD2-5FC4F834A9DC}" type="slidenum">
              <a:rPr lang="en-US"/>
              <a:pPr/>
              <a:t>‹#›</a:t>
            </a:fld>
            <a:endParaRPr lang="en-US"/>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pPr>
              <a:defRPr/>
            </a:pPr>
            <a:r>
              <a:rPr lang="en-US"/>
              <a:t>Version 1.0</a:t>
            </a:r>
          </a:p>
        </p:txBody>
      </p:sp>
      <p:sp>
        <p:nvSpPr>
          <p:cNvPr id="4" name="Footer Placeholder 3"/>
          <p:cNvSpPr>
            <a:spLocks noGrp="1"/>
          </p:cNvSpPr>
          <p:nvPr>
            <p:ph type="ftr" sz="quarter" idx="11"/>
          </p:nvPr>
        </p:nvSpPr>
        <p:spPr/>
        <p:txBody>
          <a:bodyPr/>
          <a:lstStyle>
            <a:lvl1pPr>
              <a:defRPr/>
            </a:lvl1pPr>
          </a:lstStyle>
          <a:p>
            <a:r>
              <a:rPr lang="en-US" dirty="0"/>
              <a:t>Copyright ©Tan Kim </a:t>
            </a:r>
            <a:r>
              <a:rPr lang="en-US" dirty="0" err="1"/>
              <a:t>Leng</a:t>
            </a:r>
            <a:r>
              <a:rPr lang="en-US" dirty="0"/>
              <a:t>                                           CONFIDENTIAL                </a:t>
            </a:r>
          </a:p>
        </p:txBody>
      </p:sp>
      <p:sp>
        <p:nvSpPr>
          <p:cNvPr id="5" name="Slide Number Placeholder 4"/>
          <p:cNvSpPr>
            <a:spLocks noGrp="1"/>
          </p:cNvSpPr>
          <p:nvPr>
            <p:ph type="sldNum" sz="quarter" idx="12"/>
          </p:nvPr>
        </p:nvSpPr>
        <p:spPr/>
        <p:txBody>
          <a:bodyPr/>
          <a:lstStyle>
            <a:lvl1pPr>
              <a:defRPr/>
            </a:lvl1pPr>
          </a:lstStyle>
          <a:p>
            <a:r>
              <a:rPr lang="en-US"/>
              <a:t>Page </a:t>
            </a:r>
            <a:fld id="{D3005AB5-6C77-43A4-87A5-B8A35F5CD4B4}" type="slidenum">
              <a:rPr lang="en-US"/>
              <a:pPr/>
              <a:t>‹#›</a:t>
            </a:fld>
            <a:endParaRPr lang="en-US"/>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3093908" y="1"/>
            <a:ext cx="49873" cy="1454151"/>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6" name="Rectangle 5"/>
          <p:cNvSpPr/>
          <p:nvPr/>
        </p:nvSpPr>
        <p:spPr bwMode="invGray">
          <a:xfrm>
            <a:off x="3093908" y="1"/>
            <a:ext cx="49873" cy="1454151"/>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2" name="Title 1"/>
          <p:cNvSpPr>
            <a:spLocks noGrp="1"/>
          </p:cNvSpPr>
          <p:nvPr>
            <p:ph type="title"/>
          </p:nvPr>
        </p:nvSpPr>
        <p:spPr>
          <a:xfrm>
            <a:off x="181825" y="152400"/>
            <a:ext cx="2734056" cy="978408"/>
          </a:xfrm>
        </p:spPr>
        <p:txBody>
          <a:bodyPr lIns="73152" bIns="0" anchor="b">
            <a:sp3d prstMaterial="matte"/>
          </a:bodyPr>
          <a:lstStyle>
            <a:lvl1pPr algn="l">
              <a:defRPr sz="1500" b="0"/>
            </a:lvl1pPr>
            <a:extLst/>
          </a:lstStyle>
          <a:p>
            <a:r>
              <a:rPr lang="en-US"/>
              <a:t>Click to edit Master title style</a:t>
            </a:r>
          </a:p>
        </p:txBody>
      </p:sp>
      <p:sp>
        <p:nvSpPr>
          <p:cNvPr id="3" name="Content Placeholder 2"/>
          <p:cNvSpPr>
            <a:spLocks noGrp="1"/>
          </p:cNvSpPr>
          <p:nvPr>
            <p:ph idx="1"/>
          </p:nvPr>
        </p:nvSpPr>
        <p:spPr>
          <a:xfrm>
            <a:off x="3173004" y="1428737"/>
            <a:ext cx="6512016" cy="4873283"/>
          </a:xfrm>
        </p:spPr>
        <p:txBody>
          <a:bodyPr>
            <a:normAutofit/>
          </a:bodyPr>
          <a:lstStyle>
            <a:lvl1pPr>
              <a:defRPr sz="2100"/>
            </a:lvl1pPr>
            <a:lvl2pPr>
              <a:defRPr sz="1800"/>
            </a:lvl2pPr>
            <a:lvl3pPr>
              <a:defRPr sz="1500"/>
            </a:lvl3pPr>
            <a:lvl4pPr>
              <a:defRPr sz="1350"/>
            </a:lvl4pPr>
            <a:lvl5pPr>
              <a:defRPr sz="1350"/>
            </a:lvl5pPr>
            <a:lvl6pPr>
              <a:defRPr sz="1500"/>
            </a:lvl6pPr>
            <a:lvl7pPr>
              <a:defRPr sz="1500"/>
            </a:lvl7pPr>
            <a:lvl8pPr>
              <a:defRPr sz="1500"/>
            </a:lvl8pPr>
            <a:lvl9pPr>
              <a:defRPr sz="15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81826" y="1428736"/>
            <a:ext cx="2759005" cy="487328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extLst/>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r>
              <a:rPr lang="en-US"/>
              <a:t>Version 1.0</a:t>
            </a:r>
          </a:p>
        </p:txBody>
      </p:sp>
      <p:sp>
        <p:nvSpPr>
          <p:cNvPr id="8" name="Footer Placeholder 5"/>
          <p:cNvSpPr>
            <a:spLocks noGrp="1"/>
          </p:cNvSpPr>
          <p:nvPr>
            <p:ph type="ftr" sz="quarter" idx="11"/>
          </p:nvPr>
        </p:nvSpPr>
        <p:spPr/>
        <p:txBody>
          <a:bodyPr/>
          <a:lstStyle>
            <a:lvl1pPr>
              <a:defRPr/>
            </a:lvl1pPr>
          </a:lstStyle>
          <a:p>
            <a:r>
              <a:rPr lang="en-US" dirty="0"/>
              <a:t>Copyright ©Tan Kim </a:t>
            </a:r>
            <a:r>
              <a:rPr lang="en-US" dirty="0" err="1"/>
              <a:t>Leng</a:t>
            </a:r>
            <a:r>
              <a:rPr lang="en-US" dirty="0"/>
              <a:t>                                           CONFIDENTIAL                </a:t>
            </a:r>
          </a:p>
        </p:txBody>
      </p:sp>
      <p:sp>
        <p:nvSpPr>
          <p:cNvPr id="9" name="Slide Number Placeholder 6"/>
          <p:cNvSpPr>
            <a:spLocks noGrp="1"/>
          </p:cNvSpPr>
          <p:nvPr>
            <p:ph type="sldNum" sz="quarter" idx="12"/>
          </p:nvPr>
        </p:nvSpPr>
        <p:spPr/>
        <p:txBody>
          <a:bodyPr/>
          <a:lstStyle>
            <a:lvl1pPr>
              <a:defRPr/>
            </a:lvl1pPr>
          </a:lstStyle>
          <a:p>
            <a:r>
              <a:rPr lang="en-US"/>
              <a:t>Page </a:t>
            </a:r>
            <a:fld id="{7FB20845-2339-4830-84E3-B2158236DD4B}" type="slidenum">
              <a:rPr lang="en-US"/>
              <a:pPr/>
              <a:t>‹#›</a:t>
            </a:fld>
            <a:endParaRPr lang="en-US"/>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Version 1.0</a:t>
            </a:r>
          </a:p>
        </p:txBody>
      </p:sp>
      <p:sp>
        <p:nvSpPr>
          <p:cNvPr id="5" name="Footer Placeholder 4"/>
          <p:cNvSpPr>
            <a:spLocks noGrp="1"/>
          </p:cNvSpPr>
          <p:nvPr>
            <p:ph type="ftr" sz="quarter" idx="11"/>
          </p:nvPr>
        </p:nvSpPr>
        <p:spPr/>
        <p:txBody>
          <a:bodyPr/>
          <a:lstStyle>
            <a:lvl1pPr algn="ctr">
              <a:defRPr/>
            </a:lvl1pPr>
          </a:lstStyle>
          <a:p>
            <a:r>
              <a:rPr lang="en-US" dirty="0"/>
              <a:t>Copyright ©Tan Kim </a:t>
            </a:r>
            <a:r>
              <a:rPr lang="en-US" dirty="0" err="1"/>
              <a:t>Leng</a:t>
            </a:r>
            <a:r>
              <a:rPr lang="en-US" dirty="0"/>
              <a:t>                                           CONFIDENTIAL                </a:t>
            </a:r>
          </a:p>
        </p:txBody>
      </p:sp>
      <p:sp>
        <p:nvSpPr>
          <p:cNvPr id="6" name="Slide Number Placeholder 5"/>
          <p:cNvSpPr>
            <a:spLocks noGrp="1"/>
          </p:cNvSpPr>
          <p:nvPr>
            <p:ph type="sldNum" sz="quarter" idx="12"/>
          </p:nvPr>
        </p:nvSpPr>
        <p:spPr/>
        <p:txBody>
          <a:bodyPr/>
          <a:lstStyle>
            <a:lvl1pPr>
              <a:defRPr/>
            </a:lvl1pPr>
          </a:lstStyle>
          <a:p>
            <a:r>
              <a:rPr lang="en-US"/>
              <a:t>Page </a:t>
            </a:r>
            <a:fld id="{F1CDA007-C782-4AE4-BFB8-4E4576032CE2}" type="slidenum">
              <a:rPr lang="en-US"/>
              <a:pPr/>
              <a:t>‹#›</a:t>
            </a:fld>
            <a:endParaRPr lang="en-US"/>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1" name="Rectangle 10"/>
          <p:cNvSpPr/>
          <p:nvPr userDrawn="1"/>
        </p:nvSpPr>
        <p:spPr bwMode="ltGray">
          <a:xfrm>
            <a:off x="0" y="6454778"/>
            <a:ext cx="9906000" cy="403223"/>
          </a:xfrm>
          <a:prstGeom prst="rect">
            <a:avLst/>
          </a:prstGeom>
          <a:solidFill>
            <a:schemeClr val="tx2">
              <a:lumMod val="50000"/>
            </a:schemeClr>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chemeClr val="bg1"/>
              </a:solidFill>
              <a:cs typeface="Arial" charset="0"/>
            </a:endParaRPr>
          </a:p>
        </p:txBody>
      </p:sp>
      <p:sp>
        <p:nvSpPr>
          <p:cNvPr id="10" name="Rectangle 9"/>
          <p:cNvSpPr/>
          <p:nvPr/>
        </p:nvSpPr>
        <p:spPr bwMode="invGray">
          <a:xfrm>
            <a:off x="0" y="1214440"/>
            <a:ext cx="9906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7" name="Rectangle 6"/>
          <p:cNvSpPr/>
          <p:nvPr/>
        </p:nvSpPr>
        <p:spPr bwMode="ltGray">
          <a:xfrm>
            <a:off x="0" y="1"/>
            <a:ext cx="9906000" cy="1214439"/>
          </a:xfrm>
          <a:prstGeom prst="rect">
            <a:avLst/>
          </a:prstGeom>
          <a:solidFill>
            <a:schemeClr val="tx2">
              <a:lumMod val="50000"/>
            </a:schemeClr>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chemeClr val="accent2">
                  <a:lumMod val="40000"/>
                  <a:lumOff val="60000"/>
                </a:schemeClr>
              </a:solidFill>
              <a:cs typeface="Arial" charset="0"/>
            </a:endParaRPr>
          </a:p>
        </p:txBody>
      </p:sp>
      <p:sp>
        <p:nvSpPr>
          <p:cNvPr id="2" name="Title Placeholder 1"/>
          <p:cNvSpPr>
            <a:spLocks noGrp="1"/>
          </p:cNvSpPr>
          <p:nvPr>
            <p:ph type="title"/>
          </p:nvPr>
        </p:nvSpPr>
        <p:spPr>
          <a:xfrm>
            <a:off x="309563" y="142875"/>
            <a:ext cx="8345901" cy="92868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dirty="0"/>
              <a:t>Click to edit Master title style</a:t>
            </a:r>
          </a:p>
        </p:txBody>
      </p:sp>
      <p:sp>
        <p:nvSpPr>
          <p:cNvPr id="1029" name="Text Placeholder 2"/>
          <p:cNvSpPr>
            <a:spLocks noGrp="1"/>
          </p:cNvSpPr>
          <p:nvPr>
            <p:ph type="body" idx="1"/>
          </p:nvPr>
        </p:nvSpPr>
        <p:spPr bwMode="auto">
          <a:xfrm>
            <a:off x="309563" y="1357316"/>
            <a:ext cx="9286875" cy="500062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09564" y="6536604"/>
            <a:ext cx="1934766" cy="238849"/>
          </a:xfrm>
          <a:prstGeom prst="rect">
            <a:avLst/>
          </a:prstGeom>
        </p:spPr>
        <p:txBody>
          <a:bodyPr vert="horz" lIns="109728" rIns="45720" bIns="0" rtlCol="0" anchor="b"/>
          <a:lstStyle>
            <a:lvl1pPr algn="l" eaLnBrk="1" latinLnBrk="0" hangingPunct="1">
              <a:defRPr kumimoji="0" sz="825">
                <a:solidFill>
                  <a:schemeClr val="bg1"/>
                </a:solidFill>
                <a:cs typeface="+mn-cs"/>
              </a:defRPr>
            </a:lvl1pPr>
            <a:extLst/>
          </a:lstStyle>
          <a:p>
            <a:pPr>
              <a:defRPr/>
            </a:pPr>
            <a:r>
              <a:rPr lang="en-US"/>
              <a:t>Version 1.0</a:t>
            </a:r>
          </a:p>
        </p:txBody>
      </p:sp>
      <p:sp>
        <p:nvSpPr>
          <p:cNvPr id="5" name="Footer Placeholder 4"/>
          <p:cNvSpPr>
            <a:spLocks noGrp="1"/>
          </p:cNvSpPr>
          <p:nvPr>
            <p:ph type="ftr" sz="quarter" idx="3"/>
          </p:nvPr>
        </p:nvSpPr>
        <p:spPr>
          <a:xfrm>
            <a:off x="2321720" y="6536604"/>
            <a:ext cx="5417344" cy="238849"/>
          </a:xfrm>
          <a:prstGeom prst="rect">
            <a:avLst/>
          </a:prstGeom>
        </p:spPr>
        <p:txBody>
          <a:bodyPr vert="horz" wrap="square" lIns="45720" tIns="45720" rIns="45720" bIns="0" numCol="1" anchor="b" anchorCtr="0" compatLnSpc="1">
            <a:prstTxWarp prst="textNoShape">
              <a:avLst/>
            </a:prstTxWarp>
          </a:bodyPr>
          <a:lstStyle>
            <a:lvl1pPr algn="ctr">
              <a:defRPr sz="825">
                <a:solidFill>
                  <a:schemeClr val="bg1"/>
                </a:solidFill>
              </a:defRPr>
            </a:lvl1pPr>
          </a:lstStyle>
          <a:p>
            <a:r>
              <a:rPr lang="en-US" dirty="0"/>
              <a:t>Copyright ©Tan Kim </a:t>
            </a:r>
            <a:r>
              <a:rPr lang="en-US" dirty="0" err="1"/>
              <a:t>Leng</a:t>
            </a:r>
            <a:r>
              <a:rPr lang="en-US" dirty="0"/>
              <a:t>                                           CONFIDENTIAL                </a:t>
            </a:r>
          </a:p>
        </p:txBody>
      </p:sp>
      <p:sp>
        <p:nvSpPr>
          <p:cNvPr id="6" name="Slide Number Placeholder 5"/>
          <p:cNvSpPr>
            <a:spLocks noGrp="1"/>
          </p:cNvSpPr>
          <p:nvPr>
            <p:ph type="sldNum" sz="quarter" idx="4"/>
          </p:nvPr>
        </p:nvSpPr>
        <p:spPr>
          <a:xfrm>
            <a:off x="7816454" y="6540045"/>
            <a:ext cx="1788583" cy="246519"/>
          </a:xfrm>
          <a:prstGeom prst="rect">
            <a:avLst/>
          </a:prstGeom>
        </p:spPr>
        <p:txBody>
          <a:bodyPr vert="horz" wrap="square" lIns="91440" tIns="45720" rIns="91440" bIns="0" numCol="1" anchor="b" anchorCtr="0" compatLnSpc="1">
            <a:prstTxWarp prst="textNoShape">
              <a:avLst/>
            </a:prstTxWarp>
          </a:bodyPr>
          <a:lstStyle>
            <a:lvl1pPr algn="r">
              <a:defRPr sz="825">
                <a:solidFill>
                  <a:schemeClr val="bg1"/>
                </a:solidFill>
              </a:defRPr>
            </a:lvl1pPr>
          </a:lstStyle>
          <a:p>
            <a:r>
              <a:rPr lang="en-US"/>
              <a:t>Page </a:t>
            </a:r>
            <a:fld id="{12D78EC6-4EDE-4D25-A58E-C79460674F0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4" r:id="rId8"/>
    <p:sldLayoutId id="2147483745" r:id="rId9"/>
    <p:sldLayoutId id="2147483746" r:id="rId10"/>
    <p:sldLayoutId id="2147483747" r:id="rId11"/>
    <p:sldLayoutId id="2147483748" r:id="rId12"/>
  </p:sldLayoutIdLst>
  <p:transition>
    <p:zoom/>
  </p:transition>
  <p:hf hdr="0"/>
  <p:txStyles>
    <p:titleStyle>
      <a:lvl1pPr algn="l" rtl="0" eaLnBrk="0" fontAlgn="base" hangingPunct="0">
        <a:spcBef>
          <a:spcPct val="0"/>
        </a:spcBef>
        <a:spcAft>
          <a:spcPct val="0"/>
        </a:spcAft>
        <a:defRPr sz="3600" b="1" kern="1200">
          <a:solidFill>
            <a:schemeClr val="accent2">
              <a:lumMod val="60000"/>
              <a:lumOff val="40000"/>
            </a:schemeClr>
          </a:solidFill>
          <a:latin typeface="+mj-lt"/>
          <a:ea typeface="+mj-ea"/>
          <a:cs typeface="+mj-cs"/>
        </a:defRPr>
      </a:lvl1pPr>
      <a:lvl2pPr algn="l" rtl="0" eaLnBrk="0" fontAlgn="base" hangingPunct="0">
        <a:spcBef>
          <a:spcPct val="0"/>
        </a:spcBef>
        <a:spcAft>
          <a:spcPct val="0"/>
        </a:spcAft>
        <a:defRPr sz="3000" b="1">
          <a:solidFill>
            <a:srgbClr val="347FD8"/>
          </a:solidFill>
          <a:latin typeface="Corbel" pitchFamily="34" charset="0"/>
        </a:defRPr>
      </a:lvl2pPr>
      <a:lvl3pPr algn="l" rtl="0" eaLnBrk="0" fontAlgn="base" hangingPunct="0">
        <a:spcBef>
          <a:spcPct val="0"/>
        </a:spcBef>
        <a:spcAft>
          <a:spcPct val="0"/>
        </a:spcAft>
        <a:defRPr sz="3000" b="1">
          <a:solidFill>
            <a:srgbClr val="347FD8"/>
          </a:solidFill>
          <a:latin typeface="Corbel" pitchFamily="34" charset="0"/>
        </a:defRPr>
      </a:lvl3pPr>
      <a:lvl4pPr algn="l" rtl="0" eaLnBrk="0" fontAlgn="base" hangingPunct="0">
        <a:spcBef>
          <a:spcPct val="0"/>
        </a:spcBef>
        <a:spcAft>
          <a:spcPct val="0"/>
        </a:spcAft>
        <a:defRPr sz="3000" b="1">
          <a:solidFill>
            <a:srgbClr val="347FD8"/>
          </a:solidFill>
          <a:latin typeface="Corbel" pitchFamily="34" charset="0"/>
        </a:defRPr>
      </a:lvl4pPr>
      <a:lvl5pPr algn="l" rtl="0" eaLnBrk="0" fontAlgn="base" hangingPunct="0">
        <a:spcBef>
          <a:spcPct val="0"/>
        </a:spcBef>
        <a:spcAft>
          <a:spcPct val="0"/>
        </a:spcAft>
        <a:defRPr sz="3000" b="1">
          <a:solidFill>
            <a:srgbClr val="347FD8"/>
          </a:solidFill>
          <a:latin typeface="Corbel" pitchFamily="34" charset="0"/>
        </a:defRPr>
      </a:lvl5pPr>
      <a:lvl6pPr marL="342900" algn="l" rtl="0" fontAlgn="base">
        <a:spcBef>
          <a:spcPct val="0"/>
        </a:spcBef>
        <a:spcAft>
          <a:spcPct val="0"/>
        </a:spcAft>
        <a:defRPr sz="3000" b="1">
          <a:solidFill>
            <a:srgbClr val="347FD8"/>
          </a:solidFill>
          <a:latin typeface="Corbel" pitchFamily="34" charset="0"/>
        </a:defRPr>
      </a:lvl6pPr>
      <a:lvl7pPr marL="685800" algn="l" rtl="0" fontAlgn="base">
        <a:spcBef>
          <a:spcPct val="0"/>
        </a:spcBef>
        <a:spcAft>
          <a:spcPct val="0"/>
        </a:spcAft>
        <a:defRPr sz="3000" b="1">
          <a:solidFill>
            <a:srgbClr val="347FD8"/>
          </a:solidFill>
          <a:latin typeface="Corbel" pitchFamily="34" charset="0"/>
        </a:defRPr>
      </a:lvl7pPr>
      <a:lvl8pPr marL="1028700" algn="l" rtl="0" fontAlgn="base">
        <a:spcBef>
          <a:spcPct val="0"/>
        </a:spcBef>
        <a:spcAft>
          <a:spcPct val="0"/>
        </a:spcAft>
        <a:defRPr sz="3000" b="1">
          <a:solidFill>
            <a:srgbClr val="347FD8"/>
          </a:solidFill>
          <a:latin typeface="Corbel" pitchFamily="34" charset="0"/>
        </a:defRPr>
      </a:lvl8pPr>
      <a:lvl9pPr marL="1371600" algn="l" rtl="0" fontAlgn="base">
        <a:spcBef>
          <a:spcPct val="0"/>
        </a:spcBef>
        <a:spcAft>
          <a:spcPct val="0"/>
        </a:spcAft>
        <a:defRPr sz="3000" b="1">
          <a:solidFill>
            <a:srgbClr val="347FD8"/>
          </a:solidFill>
          <a:latin typeface="Corbel" pitchFamily="34" charset="0"/>
        </a:defRPr>
      </a:lvl9pPr>
      <a:extLst/>
    </p:titleStyle>
    <p:bodyStyle>
      <a:lvl1pPr marL="328613" indent="-239316" algn="l" rtl="0" eaLnBrk="0" fontAlgn="base" hangingPunct="0">
        <a:spcBef>
          <a:spcPts val="450"/>
        </a:spcBef>
        <a:spcAft>
          <a:spcPct val="0"/>
        </a:spcAft>
        <a:buClr>
          <a:schemeClr val="accent1"/>
        </a:buClr>
        <a:buSzPct val="80000"/>
        <a:buFont typeface="Wingdings 2" pitchFamily="18" charset="2"/>
        <a:buChar char=""/>
        <a:defRPr sz="2800" kern="1200">
          <a:solidFill>
            <a:schemeClr val="accent2">
              <a:lumMod val="50000"/>
            </a:schemeClr>
          </a:solidFill>
          <a:latin typeface="+mn-lt"/>
          <a:ea typeface="+mn-ea"/>
          <a:cs typeface="+mn-cs"/>
        </a:defRPr>
      </a:lvl1pPr>
      <a:lvl2pPr marL="547688" indent="-204788" algn="l" rtl="0" eaLnBrk="0" fontAlgn="base" hangingPunct="0">
        <a:spcBef>
          <a:spcPts val="450"/>
        </a:spcBef>
        <a:spcAft>
          <a:spcPct val="0"/>
        </a:spcAft>
        <a:buClr>
          <a:schemeClr val="accent2"/>
        </a:buClr>
        <a:buSzPct val="90000"/>
        <a:buFont typeface="Wingdings" pitchFamily="2" charset="2"/>
        <a:buChar char=""/>
        <a:defRPr sz="2400" kern="1200">
          <a:solidFill>
            <a:schemeClr val="accent2">
              <a:lumMod val="50000"/>
            </a:schemeClr>
          </a:solidFill>
          <a:latin typeface="+mn-lt"/>
          <a:ea typeface="+mn-ea"/>
          <a:cs typeface="+mn-cs"/>
        </a:defRPr>
      </a:lvl2pPr>
      <a:lvl3pPr marL="746522" indent="-171450" algn="l" rtl="0" eaLnBrk="0" fontAlgn="base" hangingPunct="0">
        <a:spcBef>
          <a:spcPts val="450"/>
        </a:spcBef>
        <a:spcAft>
          <a:spcPct val="0"/>
        </a:spcAft>
        <a:buClr>
          <a:srgbClr val="9BBB59"/>
        </a:buClr>
        <a:buFont typeface="Arial" charset="0"/>
        <a:buChar char="▪"/>
        <a:defRPr sz="2000" kern="1200">
          <a:solidFill>
            <a:schemeClr val="accent2">
              <a:lumMod val="50000"/>
            </a:schemeClr>
          </a:solidFill>
          <a:latin typeface="+mn-lt"/>
          <a:ea typeface="+mn-ea"/>
          <a:cs typeface="+mn-cs"/>
        </a:defRPr>
      </a:lvl3pPr>
      <a:lvl4pPr marL="912019" indent="-136922" algn="l" rtl="0" eaLnBrk="0" fontAlgn="base" hangingPunct="0">
        <a:spcBef>
          <a:spcPts val="450"/>
        </a:spcBef>
        <a:spcAft>
          <a:spcPct val="0"/>
        </a:spcAft>
        <a:buClr>
          <a:srgbClr val="8064A2"/>
        </a:buClr>
        <a:buFont typeface="Arial" charset="0"/>
        <a:buChar char="▪"/>
        <a:defRPr sz="1800" kern="1200">
          <a:solidFill>
            <a:schemeClr val="accent2">
              <a:lumMod val="50000"/>
            </a:schemeClr>
          </a:solidFill>
          <a:latin typeface="+mn-lt"/>
          <a:ea typeface="+mn-ea"/>
          <a:cs typeface="+mn-cs"/>
        </a:defRPr>
      </a:lvl4pPr>
      <a:lvl5pPr marL="1069181" indent="-136922" algn="l" rtl="0" eaLnBrk="0" fontAlgn="base" hangingPunct="0">
        <a:spcBef>
          <a:spcPts val="450"/>
        </a:spcBef>
        <a:spcAft>
          <a:spcPct val="0"/>
        </a:spcAft>
        <a:buClr>
          <a:srgbClr val="4BACC6"/>
        </a:buClr>
        <a:buFont typeface="Wingdings 3" pitchFamily="18" charset="2"/>
        <a:buChar char=""/>
        <a:defRPr lang="en-US" sz="1600" kern="1200">
          <a:solidFill>
            <a:schemeClr val="accent2">
              <a:lumMod val="50000"/>
            </a:schemeClr>
          </a:solidFill>
          <a:latin typeface="+mn-lt"/>
          <a:ea typeface="+mn-ea"/>
          <a:cs typeface="+mn-cs"/>
        </a:defRPr>
      </a:lvl5pPr>
      <a:lvl6pPr marL="1220724" indent="-137160" algn="l" rtl="0" eaLnBrk="1" latinLnBrk="0" hangingPunct="1">
        <a:spcBef>
          <a:spcPct val="20000"/>
        </a:spcBef>
        <a:buClr>
          <a:schemeClr val="accent6"/>
        </a:buClr>
        <a:buSzPct val="100000"/>
        <a:buFont typeface="Wingdings 2"/>
        <a:buChar char=""/>
        <a:defRPr kumimoji="0" sz="1500" kern="1200">
          <a:solidFill>
            <a:schemeClr val="tx1"/>
          </a:solidFill>
          <a:latin typeface="+mn-lt"/>
          <a:ea typeface="+mn-ea"/>
          <a:cs typeface="+mn-cs"/>
        </a:defRPr>
      </a:lvl6pPr>
      <a:lvl7pPr marL="1371600" indent="-137160" algn="l" rtl="0" eaLnBrk="1" latinLnBrk="0" hangingPunct="1">
        <a:spcBef>
          <a:spcPct val="20000"/>
        </a:spcBef>
        <a:buClr>
          <a:schemeClr val="accent1"/>
        </a:buClr>
        <a:buSzPct val="100000"/>
        <a:buFont typeface="Wingdings 2"/>
        <a:buChar char=""/>
        <a:defRPr kumimoji="0" sz="1350" kern="1200">
          <a:solidFill>
            <a:schemeClr val="tx1"/>
          </a:solidFill>
          <a:latin typeface="+mn-lt"/>
          <a:ea typeface="+mn-ea"/>
          <a:cs typeface="+mn-cs"/>
        </a:defRPr>
      </a:lvl7pPr>
      <a:lvl8pPr marL="1522476" indent="-137160" algn="l" rtl="0" eaLnBrk="1" latinLnBrk="0" hangingPunct="1">
        <a:spcBef>
          <a:spcPct val="20000"/>
        </a:spcBef>
        <a:buClr>
          <a:schemeClr val="accent2"/>
        </a:buClr>
        <a:buFont typeface="Wingdings 2" pitchFamily="18" charset="2"/>
        <a:buChar char=""/>
        <a:defRPr kumimoji="0" sz="1350" kern="1200">
          <a:solidFill>
            <a:schemeClr val="tx1"/>
          </a:solidFill>
          <a:latin typeface="+mn-lt"/>
          <a:ea typeface="+mn-ea"/>
          <a:cs typeface="+mn-cs"/>
        </a:defRPr>
      </a:lvl8pPr>
      <a:lvl9pPr marL="1673352" indent="-137160" algn="l" rtl="0" eaLnBrk="1" latinLnBrk="0" hangingPunct="1">
        <a:spcBef>
          <a:spcPct val="20000"/>
        </a:spcBef>
        <a:buClr>
          <a:schemeClr val="accent3"/>
        </a:buClr>
        <a:buFont typeface="Wingdings 2" pitchFamily="18" charset="2"/>
        <a:buChar char=""/>
        <a:defRPr kumimoji="0" sz="135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1" name="Rectangle 10"/>
          <p:cNvSpPr/>
          <p:nvPr userDrawn="1"/>
        </p:nvSpPr>
        <p:spPr bwMode="ltGray">
          <a:xfrm>
            <a:off x="0" y="6454778"/>
            <a:ext cx="9906000" cy="403223"/>
          </a:xfrm>
          <a:prstGeom prst="rect">
            <a:avLst/>
          </a:prstGeom>
          <a:solidFill>
            <a:schemeClr val="tx2">
              <a:lumMod val="50000"/>
            </a:schemeClr>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chemeClr val="bg1"/>
              </a:solidFill>
              <a:cs typeface="Arial" charset="0"/>
            </a:endParaRPr>
          </a:p>
        </p:txBody>
      </p:sp>
      <p:sp>
        <p:nvSpPr>
          <p:cNvPr id="10" name="Rectangle 9"/>
          <p:cNvSpPr/>
          <p:nvPr/>
        </p:nvSpPr>
        <p:spPr bwMode="invGray">
          <a:xfrm>
            <a:off x="0" y="1214440"/>
            <a:ext cx="9906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7" name="Rectangle 6"/>
          <p:cNvSpPr/>
          <p:nvPr/>
        </p:nvSpPr>
        <p:spPr bwMode="ltGray">
          <a:xfrm>
            <a:off x="0" y="1"/>
            <a:ext cx="9906000" cy="1214439"/>
          </a:xfrm>
          <a:prstGeom prst="rect">
            <a:avLst/>
          </a:prstGeom>
          <a:solidFill>
            <a:schemeClr val="tx2">
              <a:lumMod val="50000"/>
            </a:schemeClr>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chemeClr val="accent2">
                  <a:lumMod val="40000"/>
                  <a:lumOff val="60000"/>
                </a:schemeClr>
              </a:solidFill>
              <a:cs typeface="Arial" charset="0"/>
            </a:endParaRPr>
          </a:p>
        </p:txBody>
      </p:sp>
      <p:sp>
        <p:nvSpPr>
          <p:cNvPr id="2" name="Title Placeholder 1"/>
          <p:cNvSpPr>
            <a:spLocks noGrp="1"/>
          </p:cNvSpPr>
          <p:nvPr>
            <p:ph type="title"/>
          </p:nvPr>
        </p:nvSpPr>
        <p:spPr>
          <a:xfrm>
            <a:off x="309563" y="142875"/>
            <a:ext cx="8345901" cy="92868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dirty="0"/>
              <a:t>Click to edit Master title style</a:t>
            </a:r>
          </a:p>
        </p:txBody>
      </p:sp>
      <p:sp>
        <p:nvSpPr>
          <p:cNvPr id="1029" name="Text Placeholder 2"/>
          <p:cNvSpPr>
            <a:spLocks noGrp="1"/>
          </p:cNvSpPr>
          <p:nvPr>
            <p:ph type="body" idx="1"/>
          </p:nvPr>
        </p:nvSpPr>
        <p:spPr bwMode="auto">
          <a:xfrm>
            <a:off x="309563" y="1357316"/>
            <a:ext cx="9286875" cy="500062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09564" y="6536604"/>
            <a:ext cx="1934766" cy="238849"/>
          </a:xfrm>
          <a:prstGeom prst="rect">
            <a:avLst/>
          </a:prstGeom>
        </p:spPr>
        <p:txBody>
          <a:bodyPr vert="horz" lIns="109728" rIns="45720" bIns="0" rtlCol="0" anchor="b"/>
          <a:lstStyle>
            <a:lvl1pPr algn="l" eaLnBrk="1" latinLnBrk="0" hangingPunct="1">
              <a:defRPr kumimoji="0" sz="825">
                <a:solidFill>
                  <a:schemeClr val="bg1"/>
                </a:solidFill>
                <a:cs typeface="+mn-cs"/>
              </a:defRPr>
            </a:lvl1pPr>
            <a:extLst/>
          </a:lstStyle>
          <a:p>
            <a:pPr>
              <a:defRPr/>
            </a:pPr>
            <a:r>
              <a:rPr lang="en-US"/>
              <a:t>Version 1.0</a:t>
            </a:r>
          </a:p>
        </p:txBody>
      </p:sp>
      <p:sp>
        <p:nvSpPr>
          <p:cNvPr id="5" name="Footer Placeholder 4"/>
          <p:cNvSpPr>
            <a:spLocks noGrp="1"/>
          </p:cNvSpPr>
          <p:nvPr>
            <p:ph type="ftr" sz="quarter" idx="3"/>
          </p:nvPr>
        </p:nvSpPr>
        <p:spPr>
          <a:xfrm>
            <a:off x="2321720" y="6536604"/>
            <a:ext cx="5417344" cy="238849"/>
          </a:xfrm>
          <a:prstGeom prst="rect">
            <a:avLst/>
          </a:prstGeom>
        </p:spPr>
        <p:txBody>
          <a:bodyPr vert="horz" wrap="square" lIns="45720" tIns="45720" rIns="45720" bIns="0" numCol="1" anchor="b" anchorCtr="0" compatLnSpc="1">
            <a:prstTxWarp prst="textNoShape">
              <a:avLst/>
            </a:prstTxWarp>
          </a:bodyPr>
          <a:lstStyle>
            <a:lvl1pPr algn="ctr">
              <a:defRPr sz="825">
                <a:solidFill>
                  <a:schemeClr val="bg1"/>
                </a:solidFill>
              </a:defRPr>
            </a:lvl1pPr>
          </a:lstStyle>
          <a:p>
            <a:r>
              <a:rPr lang="en-US"/>
              <a:t>Copyright ©Tan Kim Leng                                           CONFIDENTIAL                </a:t>
            </a:r>
            <a:endParaRPr lang="en-US" dirty="0"/>
          </a:p>
        </p:txBody>
      </p:sp>
      <p:sp>
        <p:nvSpPr>
          <p:cNvPr id="6" name="Slide Number Placeholder 5"/>
          <p:cNvSpPr>
            <a:spLocks noGrp="1"/>
          </p:cNvSpPr>
          <p:nvPr>
            <p:ph type="sldNum" sz="quarter" idx="4"/>
          </p:nvPr>
        </p:nvSpPr>
        <p:spPr>
          <a:xfrm>
            <a:off x="7816454" y="6540045"/>
            <a:ext cx="1788583" cy="246519"/>
          </a:xfrm>
          <a:prstGeom prst="rect">
            <a:avLst/>
          </a:prstGeom>
        </p:spPr>
        <p:txBody>
          <a:bodyPr vert="horz" wrap="square" lIns="91440" tIns="45720" rIns="91440" bIns="0" numCol="1" anchor="b" anchorCtr="0" compatLnSpc="1">
            <a:prstTxWarp prst="textNoShape">
              <a:avLst/>
            </a:prstTxWarp>
          </a:bodyPr>
          <a:lstStyle>
            <a:lvl1pPr algn="r">
              <a:defRPr sz="825">
                <a:solidFill>
                  <a:schemeClr val="bg1"/>
                </a:solidFill>
              </a:defRPr>
            </a:lvl1pPr>
          </a:lstStyle>
          <a:p>
            <a:r>
              <a:rPr lang="en-US" dirty="0"/>
              <a:t>Slide </a:t>
            </a:r>
            <a:fld id="{12D78EC6-4EDE-4D25-A58E-C79460674F0D}" type="slidenum">
              <a:rPr lang="en-US" smtClean="0"/>
              <a:pPr/>
              <a:t>‹#›</a:t>
            </a:fld>
            <a:endParaRPr lang="en-US" dirty="0"/>
          </a:p>
        </p:txBody>
      </p:sp>
    </p:spTree>
    <p:extLst>
      <p:ext uri="{BB962C8B-B14F-4D97-AF65-F5344CB8AC3E}">
        <p14:creationId xmlns:p14="http://schemas.microsoft.com/office/powerpoint/2010/main" val="184355301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ransition>
    <p:zoom/>
  </p:transition>
  <p:hf hdr="0"/>
  <p:txStyles>
    <p:titleStyle>
      <a:lvl1pPr algn="l" rtl="0" eaLnBrk="0" fontAlgn="base" hangingPunct="0">
        <a:spcBef>
          <a:spcPct val="0"/>
        </a:spcBef>
        <a:spcAft>
          <a:spcPct val="0"/>
        </a:spcAft>
        <a:defRPr sz="3600" b="1" kern="1200">
          <a:solidFill>
            <a:schemeClr val="accent2">
              <a:lumMod val="60000"/>
              <a:lumOff val="40000"/>
            </a:schemeClr>
          </a:solidFill>
          <a:latin typeface="+mj-lt"/>
          <a:ea typeface="+mj-ea"/>
          <a:cs typeface="+mj-cs"/>
        </a:defRPr>
      </a:lvl1pPr>
      <a:lvl2pPr algn="l" rtl="0" eaLnBrk="0" fontAlgn="base" hangingPunct="0">
        <a:spcBef>
          <a:spcPct val="0"/>
        </a:spcBef>
        <a:spcAft>
          <a:spcPct val="0"/>
        </a:spcAft>
        <a:defRPr sz="3000" b="1">
          <a:solidFill>
            <a:srgbClr val="347FD8"/>
          </a:solidFill>
          <a:latin typeface="Corbel" pitchFamily="34" charset="0"/>
        </a:defRPr>
      </a:lvl2pPr>
      <a:lvl3pPr algn="l" rtl="0" eaLnBrk="0" fontAlgn="base" hangingPunct="0">
        <a:spcBef>
          <a:spcPct val="0"/>
        </a:spcBef>
        <a:spcAft>
          <a:spcPct val="0"/>
        </a:spcAft>
        <a:defRPr sz="3000" b="1">
          <a:solidFill>
            <a:srgbClr val="347FD8"/>
          </a:solidFill>
          <a:latin typeface="Corbel" pitchFamily="34" charset="0"/>
        </a:defRPr>
      </a:lvl3pPr>
      <a:lvl4pPr algn="l" rtl="0" eaLnBrk="0" fontAlgn="base" hangingPunct="0">
        <a:spcBef>
          <a:spcPct val="0"/>
        </a:spcBef>
        <a:spcAft>
          <a:spcPct val="0"/>
        </a:spcAft>
        <a:defRPr sz="3000" b="1">
          <a:solidFill>
            <a:srgbClr val="347FD8"/>
          </a:solidFill>
          <a:latin typeface="Corbel" pitchFamily="34" charset="0"/>
        </a:defRPr>
      </a:lvl4pPr>
      <a:lvl5pPr algn="l" rtl="0" eaLnBrk="0" fontAlgn="base" hangingPunct="0">
        <a:spcBef>
          <a:spcPct val="0"/>
        </a:spcBef>
        <a:spcAft>
          <a:spcPct val="0"/>
        </a:spcAft>
        <a:defRPr sz="3000" b="1">
          <a:solidFill>
            <a:srgbClr val="347FD8"/>
          </a:solidFill>
          <a:latin typeface="Corbel" pitchFamily="34" charset="0"/>
        </a:defRPr>
      </a:lvl5pPr>
      <a:lvl6pPr marL="342900" algn="l" rtl="0" fontAlgn="base">
        <a:spcBef>
          <a:spcPct val="0"/>
        </a:spcBef>
        <a:spcAft>
          <a:spcPct val="0"/>
        </a:spcAft>
        <a:defRPr sz="3000" b="1">
          <a:solidFill>
            <a:srgbClr val="347FD8"/>
          </a:solidFill>
          <a:latin typeface="Corbel" pitchFamily="34" charset="0"/>
        </a:defRPr>
      </a:lvl6pPr>
      <a:lvl7pPr marL="685800" algn="l" rtl="0" fontAlgn="base">
        <a:spcBef>
          <a:spcPct val="0"/>
        </a:spcBef>
        <a:spcAft>
          <a:spcPct val="0"/>
        </a:spcAft>
        <a:defRPr sz="3000" b="1">
          <a:solidFill>
            <a:srgbClr val="347FD8"/>
          </a:solidFill>
          <a:latin typeface="Corbel" pitchFamily="34" charset="0"/>
        </a:defRPr>
      </a:lvl7pPr>
      <a:lvl8pPr marL="1028700" algn="l" rtl="0" fontAlgn="base">
        <a:spcBef>
          <a:spcPct val="0"/>
        </a:spcBef>
        <a:spcAft>
          <a:spcPct val="0"/>
        </a:spcAft>
        <a:defRPr sz="3000" b="1">
          <a:solidFill>
            <a:srgbClr val="347FD8"/>
          </a:solidFill>
          <a:latin typeface="Corbel" pitchFamily="34" charset="0"/>
        </a:defRPr>
      </a:lvl8pPr>
      <a:lvl9pPr marL="1371600" algn="l" rtl="0" fontAlgn="base">
        <a:spcBef>
          <a:spcPct val="0"/>
        </a:spcBef>
        <a:spcAft>
          <a:spcPct val="0"/>
        </a:spcAft>
        <a:defRPr sz="3000" b="1">
          <a:solidFill>
            <a:srgbClr val="347FD8"/>
          </a:solidFill>
          <a:latin typeface="Corbel" pitchFamily="34" charset="0"/>
        </a:defRPr>
      </a:lvl9pPr>
      <a:extLst/>
    </p:titleStyle>
    <p:bodyStyle>
      <a:lvl1pPr marL="328613" indent="-239316" algn="l" rtl="0" eaLnBrk="0" fontAlgn="base" hangingPunct="0">
        <a:spcBef>
          <a:spcPts val="450"/>
        </a:spcBef>
        <a:spcAft>
          <a:spcPct val="0"/>
        </a:spcAft>
        <a:buClr>
          <a:schemeClr val="accent1"/>
        </a:buClr>
        <a:buSzPct val="80000"/>
        <a:buFont typeface="Wingdings 2" pitchFamily="18" charset="2"/>
        <a:buChar char=""/>
        <a:defRPr sz="2800" kern="1200">
          <a:solidFill>
            <a:schemeClr val="accent2">
              <a:lumMod val="50000"/>
            </a:schemeClr>
          </a:solidFill>
          <a:latin typeface="+mn-lt"/>
          <a:ea typeface="+mn-ea"/>
          <a:cs typeface="+mn-cs"/>
        </a:defRPr>
      </a:lvl1pPr>
      <a:lvl2pPr marL="547688" indent="-204788" algn="l" rtl="0" eaLnBrk="0" fontAlgn="base" hangingPunct="0">
        <a:spcBef>
          <a:spcPts val="450"/>
        </a:spcBef>
        <a:spcAft>
          <a:spcPct val="0"/>
        </a:spcAft>
        <a:buClr>
          <a:schemeClr val="accent2"/>
        </a:buClr>
        <a:buSzPct val="90000"/>
        <a:buFont typeface="Wingdings" pitchFamily="2" charset="2"/>
        <a:buChar char=""/>
        <a:defRPr sz="2400" kern="1200">
          <a:solidFill>
            <a:schemeClr val="accent2">
              <a:lumMod val="50000"/>
            </a:schemeClr>
          </a:solidFill>
          <a:latin typeface="+mn-lt"/>
          <a:ea typeface="+mn-ea"/>
          <a:cs typeface="+mn-cs"/>
        </a:defRPr>
      </a:lvl2pPr>
      <a:lvl3pPr marL="746522" indent="-171450" algn="l" rtl="0" eaLnBrk="0" fontAlgn="base" hangingPunct="0">
        <a:spcBef>
          <a:spcPts val="450"/>
        </a:spcBef>
        <a:spcAft>
          <a:spcPct val="0"/>
        </a:spcAft>
        <a:buClr>
          <a:srgbClr val="9BBB59"/>
        </a:buClr>
        <a:buFont typeface="Arial" charset="0"/>
        <a:buChar char="▪"/>
        <a:defRPr sz="2000" kern="1200">
          <a:solidFill>
            <a:schemeClr val="accent2">
              <a:lumMod val="50000"/>
            </a:schemeClr>
          </a:solidFill>
          <a:latin typeface="+mn-lt"/>
          <a:ea typeface="+mn-ea"/>
          <a:cs typeface="+mn-cs"/>
        </a:defRPr>
      </a:lvl3pPr>
      <a:lvl4pPr marL="912019" indent="-136922" algn="l" rtl="0" eaLnBrk="0" fontAlgn="base" hangingPunct="0">
        <a:spcBef>
          <a:spcPts val="450"/>
        </a:spcBef>
        <a:spcAft>
          <a:spcPct val="0"/>
        </a:spcAft>
        <a:buClr>
          <a:srgbClr val="8064A2"/>
        </a:buClr>
        <a:buFont typeface="Arial" charset="0"/>
        <a:buChar char="▪"/>
        <a:defRPr sz="1800" kern="1200">
          <a:solidFill>
            <a:schemeClr val="accent2">
              <a:lumMod val="50000"/>
            </a:schemeClr>
          </a:solidFill>
          <a:latin typeface="+mn-lt"/>
          <a:ea typeface="+mn-ea"/>
          <a:cs typeface="+mn-cs"/>
        </a:defRPr>
      </a:lvl4pPr>
      <a:lvl5pPr marL="1069181" indent="-136922" algn="l" rtl="0" eaLnBrk="0" fontAlgn="base" hangingPunct="0">
        <a:spcBef>
          <a:spcPts val="450"/>
        </a:spcBef>
        <a:spcAft>
          <a:spcPct val="0"/>
        </a:spcAft>
        <a:buClr>
          <a:srgbClr val="4BACC6"/>
        </a:buClr>
        <a:buFont typeface="Wingdings 3" pitchFamily="18" charset="2"/>
        <a:buChar char=""/>
        <a:defRPr lang="en-US" sz="1600" kern="1200">
          <a:solidFill>
            <a:schemeClr val="accent2">
              <a:lumMod val="50000"/>
            </a:schemeClr>
          </a:solidFill>
          <a:latin typeface="+mn-lt"/>
          <a:ea typeface="+mn-ea"/>
          <a:cs typeface="+mn-cs"/>
        </a:defRPr>
      </a:lvl5pPr>
      <a:lvl6pPr marL="1220724" indent="-137160" algn="l" rtl="0" eaLnBrk="1" latinLnBrk="0" hangingPunct="1">
        <a:spcBef>
          <a:spcPct val="20000"/>
        </a:spcBef>
        <a:buClr>
          <a:schemeClr val="accent6"/>
        </a:buClr>
        <a:buSzPct val="100000"/>
        <a:buFont typeface="Wingdings 2"/>
        <a:buChar char=""/>
        <a:defRPr kumimoji="0" sz="1500" kern="1200">
          <a:solidFill>
            <a:schemeClr val="tx1"/>
          </a:solidFill>
          <a:latin typeface="+mn-lt"/>
          <a:ea typeface="+mn-ea"/>
          <a:cs typeface="+mn-cs"/>
        </a:defRPr>
      </a:lvl6pPr>
      <a:lvl7pPr marL="1371600" indent="-137160" algn="l" rtl="0" eaLnBrk="1" latinLnBrk="0" hangingPunct="1">
        <a:spcBef>
          <a:spcPct val="20000"/>
        </a:spcBef>
        <a:buClr>
          <a:schemeClr val="accent1"/>
        </a:buClr>
        <a:buSzPct val="100000"/>
        <a:buFont typeface="Wingdings 2"/>
        <a:buChar char=""/>
        <a:defRPr kumimoji="0" sz="1350" kern="1200">
          <a:solidFill>
            <a:schemeClr val="tx1"/>
          </a:solidFill>
          <a:latin typeface="+mn-lt"/>
          <a:ea typeface="+mn-ea"/>
          <a:cs typeface="+mn-cs"/>
        </a:defRPr>
      </a:lvl7pPr>
      <a:lvl8pPr marL="1522476" indent="-137160" algn="l" rtl="0" eaLnBrk="1" latinLnBrk="0" hangingPunct="1">
        <a:spcBef>
          <a:spcPct val="20000"/>
        </a:spcBef>
        <a:buClr>
          <a:schemeClr val="accent2"/>
        </a:buClr>
        <a:buFont typeface="Wingdings 2" pitchFamily="18" charset="2"/>
        <a:buChar char=""/>
        <a:defRPr kumimoji="0" sz="1350" kern="1200">
          <a:solidFill>
            <a:schemeClr val="tx1"/>
          </a:solidFill>
          <a:latin typeface="+mn-lt"/>
          <a:ea typeface="+mn-ea"/>
          <a:cs typeface="+mn-cs"/>
        </a:defRPr>
      </a:lvl8pPr>
      <a:lvl9pPr marL="1673352" indent="-137160" algn="l" rtl="0" eaLnBrk="1" latinLnBrk="0" hangingPunct="1">
        <a:spcBef>
          <a:spcPct val="20000"/>
        </a:spcBef>
        <a:buClr>
          <a:schemeClr val="accent3"/>
        </a:buClr>
        <a:buFont typeface="Wingdings 2" pitchFamily="18" charset="2"/>
        <a:buChar char=""/>
        <a:defRPr kumimoji="0" sz="135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7.xml"/><Relationship Id="rId5" Type="http://schemas.openxmlformats.org/officeDocument/2006/relationships/image" Target="../media/image8.tiff"/><Relationship Id="rId4" Type="http://schemas.openxmlformats.org/officeDocument/2006/relationships/image" Target="../media/image7.tiff"/></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7.tiff"/><Relationship Id="rId13" Type="http://schemas.openxmlformats.org/officeDocument/2006/relationships/image" Target="../media/image22.tiff"/><Relationship Id="rId3" Type="http://schemas.openxmlformats.org/officeDocument/2006/relationships/image" Target="../media/image12.tiff"/><Relationship Id="rId7" Type="http://schemas.openxmlformats.org/officeDocument/2006/relationships/image" Target="../media/image16.tiff"/><Relationship Id="rId12" Type="http://schemas.openxmlformats.org/officeDocument/2006/relationships/image" Target="../media/image21.tiff"/><Relationship Id="rId17" Type="http://schemas.openxmlformats.org/officeDocument/2006/relationships/image" Target="../media/image26.emf"/><Relationship Id="rId2" Type="http://schemas.openxmlformats.org/officeDocument/2006/relationships/notesSlide" Target="../notesSlides/notesSlide3.xml"/><Relationship Id="rId16" Type="http://schemas.openxmlformats.org/officeDocument/2006/relationships/image" Target="../media/image25.tiff"/><Relationship Id="rId1" Type="http://schemas.openxmlformats.org/officeDocument/2006/relationships/slideLayout" Target="../slideLayouts/slideLayout7.xml"/><Relationship Id="rId6" Type="http://schemas.openxmlformats.org/officeDocument/2006/relationships/image" Target="../media/image15.tiff"/><Relationship Id="rId11" Type="http://schemas.openxmlformats.org/officeDocument/2006/relationships/image" Target="../media/image20.tiff"/><Relationship Id="rId5" Type="http://schemas.openxmlformats.org/officeDocument/2006/relationships/image" Target="../media/image14.tiff"/><Relationship Id="rId15" Type="http://schemas.openxmlformats.org/officeDocument/2006/relationships/image" Target="../media/image24.tiff"/><Relationship Id="rId10" Type="http://schemas.openxmlformats.org/officeDocument/2006/relationships/image" Target="../media/image19.tiff"/><Relationship Id="rId4" Type="http://schemas.openxmlformats.org/officeDocument/2006/relationships/image" Target="../media/image13.tiff"/><Relationship Id="rId9" Type="http://schemas.openxmlformats.org/officeDocument/2006/relationships/image" Target="../media/image18.tiff"/><Relationship Id="rId14" Type="http://schemas.openxmlformats.org/officeDocument/2006/relationships/image" Target="../media/image23.tiff"/></Relationships>
</file>

<file path=ppt/slides/_rels/slide8.xml.rels><?xml version="1.0" encoding="UTF-8" standalone="yes"?>
<Relationships xmlns="http://schemas.openxmlformats.org/package/2006/relationships"><Relationship Id="rId8" Type="http://schemas.openxmlformats.org/officeDocument/2006/relationships/hyperlink" Target="https://www.sla.gov.sg/inlis/#/" TargetMode="External"/><Relationship Id="rId3" Type="http://schemas.openxmlformats.org/officeDocument/2006/relationships/image" Target="../media/image28.png"/><Relationship Id="rId7" Type="http://schemas.openxmlformats.org/officeDocument/2006/relationships/hyperlink" Target="https://www.onemap.sg/home/" TargetMode="External"/><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hyperlink" Target="https://www.sla.gov.sg/inlis/#/SMAP/CM/Detail"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71" name="Rectangle 127"/>
          <p:cNvSpPr>
            <a:spLocks noGrp="1" noChangeArrowheads="1"/>
          </p:cNvSpPr>
          <p:nvPr>
            <p:ph type="ctrTitle"/>
          </p:nvPr>
        </p:nvSpPr>
        <p:spPr>
          <a:xfrm>
            <a:off x="232139" y="1857364"/>
            <a:ext cx="6005823" cy="1673352"/>
          </a:xfrm>
        </p:spPr>
        <p:txBody>
          <a:bodyPr>
            <a:normAutofit/>
          </a:bodyPr>
          <a:lstStyle/>
          <a:p>
            <a:r>
              <a:rPr lang="en-US" dirty="0" err="1"/>
              <a:t>Báo</a:t>
            </a:r>
            <a:r>
              <a:rPr lang="en-US" dirty="0"/>
              <a:t> </a:t>
            </a:r>
            <a:r>
              <a:rPr lang="en-US" dirty="0" err="1"/>
              <a:t>cáo</a:t>
            </a:r>
            <a:r>
              <a:rPr lang="en-US" dirty="0"/>
              <a:t> </a:t>
            </a:r>
            <a:r>
              <a:rPr lang="en-US" dirty="0" err="1"/>
              <a:t>Lãnh</a:t>
            </a:r>
            <a:r>
              <a:rPr lang="en-US" dirty="0"/>
              <a:t> </a:t>
            </a:r>
            <a:r>
              <a:rPr lang="en-US" dirty="0" err="1"/>
              <a:t>đạo</a:t>
            </a:r>
            <a:r>
              <a:rPr lang="en-US" dirty="0"/>
              <a:t> Thành </a:t>
            </a:r>
            <a:r>
              <a:rPr lang="en-US" dirty="0" err="1"/>
              <a:t>phố</a:t>
            </a:r>
            <a:endParaRPr lang="en-GB" dirty="0"/>
          </a:p>
        </p:txBody>
      </p:sp>
      <p:sp>
        <p:nvSpPr>
          <p:cNvPr id="13315" name="Rectangle 128"/>
          <p:cNvSpPr>
            <a:spLocks noGrp="1" noChangeArrowheads="1"/>
          </p:cNvSpPr>
          <p:nvPr>
            <p:ph type="subTitle" idx="1"/>
          </p:nvPr>
        </p:nvSpPr>
        <p:spPr/>
        <p:txBody>
          <a:bodyPr/>
          <a:lstStyle/>
          <a:p>
            <a:r>
              <a:rPr lang="en-US" dirty="0" err="1"/>
              <a:t>Chiến</a:t>
            </a:r>
            <a:r>
              <a:rPr lang="en-US" dirty="0"/>
              <a:t> </a:t>
            </a:r>
            <a:r>
              <a:rPr lang="en-US" dirty="0" err="1"/>
              <a:t>lược</a:t>
            </a:r>
            <a:r>
              <a:rPr lang="en-US" dirty="0"/>
              <a:t> </a:t>
            </a:r>
            <a:r>
              <a:rPr lang="en-US" dirty="0" err="1"/>
              <a:t>và</a:t>
            </a:r>
            <a:r>
              <a:rPr lang="en-US" dirty="0"/>
              <a:t> </a:t>
            </a:r>
            <a:r>
              <a:rPr lang="en-US" dirty="0" err="1"/>
              <a:t>Quản</a:t>
            </a:r>
            <a:r>
              <a:rPr lang="en-US" dirty="0"/>
              <a:t> </a:t>
            </a:r>
            <a:r>
              <a:rPr lang="en-US" dirty="0" err="1"/>
              <a:t>trị</a:t>
            </a:r>
            <a:r>
              <a:rPr lang="en-US" dirty="0"/>
              <a:t> </a:t>
            </a:r>
            <a:r>
              <a:rPr lang="en-US" dirty="0" err="1"/>
              <a:t>dữ</a:t>
            </a:r>
            <a:r>
              <a:rPr lang="en-US" dirty="0"/>
              <a:t> </a:t>
            </a:r>
            <a:r>
              <a:rPr lang="en-US" dirty="0" err="1"/>
              <a:t>liệu</a:t>
            </a:r>
            <a:endParaRPr lang="en-US" dirty="0"/>
          </a:p>
          <a:p>
            <a:endParaRPr lang="en-US" sz="2000" dirty="0">
              <a:solidFill>
                <a:schemeClr val="bg1">
                  <a:lumMod val="75000"/>
                </a:schemeClr>
              </a:solidFill>
            </a:endParaRPr>
          </a:p>
          <a:p>
            <a:r>
              <a:rPr lang="en-US" sz="2000" dirty="0">
                <a:solidFill>
                  <a:schemeClr val="bg1">
                    <a:lumMod val="75000"/>
                  </a:schemeClr>
                </a:solidFill>
              </a:rPr>
              <a:t>29 </a:t>
            </a:r>
            <a:r>
              <a:rPr lang="en-US" sz="2000" dirty="0" err="1">
                <a:solidFill>
                  <a:schemeClr val="bg1">
                    <a:lumMod val="75000"/>
                  </a:schemeClr>
                </a:solidFill>
              </a:rPr>
              <a:t>Tháng</a:t>
            </a:r>
            <a:r>
              <a:rPr lang="en-US" sz="2000" dirty="0">
                <a:solidFill>
                  <a:schemeClr val="bg1">
                    <a:lumMod val="75000"/>
                  </a:schemeClr>
                </a:solidFill>
              </a:rPr>
              <a:t> </a:t>
            </a:r>
            <a:r>
              <a:rPr lang="en-US" sz="2000" dirty="0" err="1">
                <a:solidFill>
                  <a:schemeClr val="bg1">
                    <a:lumMod val="75000"/>
                  </a:schemeClr>
                </a:solidFill>
              </a:rPr>
              <a:t>Tám</a:t>
            </a:r>
            <a:r>
              <a:rPr lang="en-US" sz="2000" dirty="0">
                <a:solidFill>
                  <a:schemeClr val="bg1">
                    <a:lumMod val="75000"/>
                  </a:schemeClr>
                </a:solidFill>
              </a:rPr>
              <a:t> 2022</a:t>
            </a:r>
          </a:p>
          <a:p>
            <a:endParaRPr lang="en-US" dirty="0"/>
          </a:p>
        </p:txBody>
      </p:sp>
      <p:sp>
        <p:nvSpPr>
          <p:cNvPr id="13317" name="Text Box 4"/>
          <p:cNvSpPr txBox="1">
            <a:spLocks noChangeArrowheads="1"/>
          </p:cNvSpPr>
          <p:nvPr/>
        </p:nvSpPr>
        <p:spPr bwMode="auto">
          <a:xfrm>
            <a:off x="232139" y="5549974"/>
            <a:ext cx="9328320" cy="623248"/>
          </a:xfrm>
          <a:prstGeom prst="rect">
            <a:avLst/>
          </a:prstGeom>
          <a:noFill/>
          <a:ln w="9525">
            <a:noFill/>
            <a:miter lim="800000"/>
            <a:headEnd/>
            <a:tailEnd/>
          </a:ln>
        </p:spPr>
        <p:txBody>
          <a:bodyPr wrap="square">
            <a:spAutoFit/>
          </a:bodyPr>
          <a:lstStyle/>
          <a:p>
            <a:pPr algn="just" eaLnBrk="0" hangingPunct="0">
              <a:spcBef>
                <a:spcPct val="50000"/>
              </a:spcBef>
              <a:buFont typeface="Wingdings" pitchFamily="2" charset="2"/>
              <a:buNone/>
            </a:pPr>
            <a:r>
              <a:rPr kumimoji="1" lang="vi-VN" sz="800" i="1">
                <a:solidFill>
                  <a:schemeClr val="accent2">
                    <a:lumMod val="50000"/>
                  </a:schemeClr>
                </a:solidFill>
                <a:latin typeface="Arial" charset="0"/>
              </a:rPr>
              <a:t>Đã đăng ký Bản quyền. Thông tin trong tài liệu này là bí mật và cũng có thể là độc quyền và bí mật trao đổi. Nếu không có sự chấp thuận trước bằng văn bản của Tan Kim Leng, không một phần nào của tài liệu này có thể được sao chép hoặc truyền tải dưới bất kỳ hình thức nào hoặc bằng bất kỳ phương tiện nào, bao gồm nhưng không giới hạn ở điện tử, cơ khí, photocopy hoặc ghi âm hoặc lưu trữ trong bất kỳ hệ thống truy xuất nào thuộc bất kỳ bản chất nào. Việc sử dụng bất kỳ bản ghi chép nào không có nghĩa là không có hạn chế quyền công khai truy cập vào bất cứ phần nào của tài liệu này.</a:t>
            </a:r>
          </a:p>
          <a:p>
            <a:pPr algn="just" eaLnBrk="0" hangingPunct="0">
              <a:spcBef>
                <a:spcPct val="50000"/>
              </a:spcBef>
              <a:buFont typeface="Wingdings" pitchFamily="2" charset="2"/>
              <a:buNone/>
            </a:pPr>
            <a:r>
              <a:rPr kumimoji="1" lang="vi-VN" sz="700" b="1" i="1">
                <a:solidFill>
                  <a:schemeClr val="accent2">
                    <a:lumMod val="50000"/>
                  </a:schemeClr>
                </a:solidFill>
                <a:latin typeface="Arial" charset="0"/>
              </a:rPr>
              <a:t>								.                    </a:t>
            </a:r>
            <a:r>
              <a:rPr kumimoji="1" lang="en-SG" sz="700" b="1">
                <a:solidFill>
                  <a:schemeClr val="accent2">
                    <a:lumMod val="50000"/>
                  </a:schemeClr>
                </a:solidFill>
                <a:latin typeface="Arial" charset="0"/>
              </a:rPr>
              <a:t>Copyrights ©Tan Kim Leng</a:t>
            </a:r>
            <a:endParaRPr kumimoji="1" lang="en-AU" sz="700" b="1">
              <a:solidFill>
                <a:schemeClr val="accent2">
                  <a:lumMod val="50000"/>
                </a:schemeClr>
              </a:solidFill>
              <a:latin typeface="Arial" charset="0"/>
            </a:endParaRPr>
          </a:p>
        </p:txBody>
      </p:sp>
      <p:pic>
        <p:nvPicPr>
          <p:cNvPr id="3" name="Picture 2" descr="A picture containing sky, outdoor, day, tarmac&#10;&#10;Description automatically generated">
            <a:extLst>
              <a:ext uri="{FF2B5EF4-FFF2-40B4-BE49-F238E27FC236}">
                <a16:creationId xmlns:a16="http://schemas.microsoft.com/office/drawing/2014/main" id="{8D291596-128D-54C4-9202-D784D321FB9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147"/>
          <a:stretch/>
        </p:blipFill>
        <p:spPr>
          <a:xfrm>
            <a:off x="6519672" y="2213626"/>
            <a:ext cx="2775611" cy="16475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normAutofit/>
          </a:bodyPr>
          <a:lstStyle/>
          <a:p>
            <a:r>
              <a:rPr lang="en-SG" dirty="0" err="1"/>
              <a:t>Data.Gov.Sg</a:t>
            </a:r>
            <a:r>
              <a:rPr lang="en-SG" dirty="0"/>
              <a:t> – </a:t>
            </a:r>
            <a:r>
              <a:rPr lang="en-SG" dirty="0" err="1"/>
              <a:t>Dữ</a:t>
            </a:r>
            <a:r>
              <a:rPr lang="en-SG" dirty="0"/>
              <a:t> </a:t>
            </a:r>
            <a:r>
              <a:rPr lang="en-SG" dirty="0" err="1"/>
              <a:t>liệu</a:t>
            </a:r>
            <a:r>
              <a:rPr lang="en-SG" dirty="0"/>
              <a:t> </a:t>
            </a:r>
            <a:r>
              <a:rPr lang="en-SG" dirty="0" err="1"/>
              <a:t>chính</a:t>
            </a:r>
            <a:r>
              <a:rPr lang="en-SG" dirty="0"/>
              <a:t> </a:t>
            </a:r>
            <a:r>
              <a:rPr lang="en-SG" dirty="0" err="1"/>
              <a:t>phủ</a:t>
            </a:r>
            <a:endParaRPr lang="en-SG" dirty="0"/>
          </a:p>
        </p:txBody>
      </p:sp>
      <p:sp>
        <p:nvSpPr>
          <p:cNvPr id="5" name="Rectangle 4"/>
          <p:cNvSpPr/>
          <p:nvPr/>
        </p:nvSpPr>
        <p:spPr>
          <a:xfrm>
            <a:off x="533400" y="3657601"/>
            <a:ext cx="4114800" cy="14603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1400" b="1" dirty="0" err="1">
                <a:solidFill>
                  <a:schemeClr val="accent2">
                    <a:lumMod val="50000"/>
                  </a:schemeClr>
                </a:solidFill>
              </a:rPr>
              <a:t>Tập</a:t>
            </a:r>
            <a:r>
              <a:rPr lang="en-SG" sz="1400" b="1" dirty="0">
                <a:solidFill>
                  <a:schemeClr val="accent2">
                    <a:lumMod val="50000"/>
                  </a:schemeClr>
                </a:solidFill>
              </a:rPr>
              <a:t> </a:t>
            </a:r>
            <a:r>
              <a:rPr lang="en-SG" sz="1400" b="1" dirty="0" err="1">
                <a:solidFill>
                  <a:schemeClr val="accent2">
                    <a:lumMod val="50000"/>
                  </a:schemeClr>
                </a:solidFill>
              </a:rPr>
              <a:t>dữ</a:t>
            </a:r>
            <a:r>
              <a:rPr lang="en-SG" sz="1400" b="1" dirty="0">
                <a:solidFill>
                  <a:schemeClr val="accent2">
                    <a:lumMod val="50000"/>
                  </a:schemeClr>
                </a:solidFill>
              </a:rPr>
              <a:t> </a:t>
            </a:r>
            <a:r>
              <a:rPr lang="en-SG" sz="1400" b="1" dirty="0" err="1">
                <a:solidFill>
                  <a:schemeClr val="accent2">
                    <a:lumMod val="50000"/>
                  </a:schemeClr>
                </a:solidFill>
              </a:rPr>
              <a:t>liệu</a:t>
            </a:r>
            <a:r>
              <a:rPr lang="en-SG" sz="1400" b="1" dirty="0">
                <a:solidFill>
                  <a:schemeClr val="accent2">
                    <a:lumMod val="50000"/>
                  </a:schemeClr>
                </a:solidFill>
              </a:rPr>
              <a:t> </a:t>
            </a:r>
            <a:r>
              <a:rPr lang="en-SG" sz="1400" b="1" dirty="0" err="1">
                <a:solidFill>
                  <a:schemeClr val="accent2">
                    <a:lumMod val="50000"/>
                  </a:schemeClr>
                </a:solidFill>
              </a:rPr>
              <a:t>được</a:t>
            </a:r>
            <a:r>
              <a:rPr lang="en-SG" sz="1400" b="1" dirty="0">
                <a:solidFill>
                  <a:schemeClr val="accent2">
                    <a:lumMod val="50000"/>
                  </a:schemeClr>
                </a:solidFill>
              </a:rPr>
              <a:t> </a:t>
            </a:r>
            <a:r>
              <a:rPr lang="en-SG" sz="1400" b="1" dirty="0" err="1">
                <a:solidFill>
                  <a:schemeClr val="accent2">
                    <a:lumMod val="50000"/>
                  </a:schemeClr>
                </a:solidFill>
              </a:rPr>
              <a:t>xem</a:t>
            </a:r>
            <a:r>
              <a:rPr lang="en-SG" sz="1400" b="1" dirty="0">
                <a:solidFill>
                  <a:schemeClr val="accent2">
                    <a:lumMod val="50000"/>
                  </a:schemeClr>
                </a:solidFill>
              </a:rPr>
              <a:t> </a:t>
            </a:r>
            <a:r>
              <a:rPr lang="en-SG" sz="1400" b="1" dirty="0" err="1">
                <a:solidFill>
                  <a:schemeClr val="accent2">
                    <a:lumMod val="50000"/>
                  </a:schemeClr>
                </a:solidFill>
              </a:rPr>
              <a:t>nhiều</a:t>
            </a:r>
            <a:r>
              <a:rPr lang="en-SG" sz="1400" b="1" dirty="0">
                <a:solidFill>
                  <a:schemeClr val="accent2">
                    <a:lumMod val="50000"/>
                  </a:schemeClr>
                </a:solidFill>
              </a:rPr>
              <a:t> </a:t>
            </a:r>
            <a:r>
              <a:rPr lang="en-SG" sz="1400" b="1" dirty="0" err="1">
                <a:solidFill>
                  <a:schemeClr val="accent2">
                    <a:lumMod val="50000"/>
                  </a:schemeClr>
                </a:solidFill>
              </a:rPr>
              <a:t>nhất</a:t>
            </a:r>
            <a:endParaRPr lang="en-SG" sz="1400" b="1" dirty="0">
              <a:solidFill>
                <a:schemeClr val="accent2">
                  <a:lumMod val="50000"/>
                </a:schemeClr>
              </a:solidFill>
            </a:endParaRPr>
          </a:p>
          <a:p>
            <a:pPr marL="180975" lvl="1" indent="-104775">
              <a:buFont typeface="Arial" panose="020B0604020202020204" pitchFamily="34" charset="0"/>
              <a:buChar char="•"/>
            </a:pPr>
            <a:r>
              <a:rPr lang="en-SG" sz="1400" dirty="0">
                <a:solidFill>
                  <a:schemeClr val="accent2">
                    <a:lumMod val="50000"/>
                  </a:schemeClr>
                </a:solidFill>
              </a:rPr>
              <a:t>Bản </a:t>
            </a:r>
            <a:r>
              <a:rPr lang="en-SG" sz="1400" dirty="0" err="1">
                <a:solidFill>
                  <a:schemeClr val="accent2">
                    <a:lumMod val="50000"/>
                  </a:schemeClr>
                </a:solidFill>
              </a:rPr>
              <a:t>đồ</a:t>
            </a:r>
            <a:r>
              <a:rPr lang="en-SG" sz="1400" dirty="0">
                <a:solidFill>
                  <a:schemeClr val="accent2">
                    <a:lumMod val="50000"/>
                  </a:schemeClr>
                </a:solidFill>
              </a:rPr>
              <a:t> </a:t>
            </a:r>
            <a:r>
              <a:rPr lang="en-SG" sz="1400" dirty="0" err="1">
                <a:solidFill>
                  <a:schemeClr val="accent2">
                    <a:lumMod val="50000"/>
                  </a:schemeClr>
                </a:solidFill>
              </a:rPr>
              <a:t>đường</a:t>
            </a:r>
            <a:r>
              <a:rPr lang="en-SG" sz="1400" dirty="0">
                <a:solidFill>
                  <a:schemeClr val="accent2">
                    <a:lumMod val="50000"/>
                  </a:schemeClr>
                </a:solidFill>
              </a:rPr>
              <a:t> </a:t>
            </a:r>
            <a:r>
              <a:rPr lang="en-SG" sz="1400" dirty="0" err="1">
                <a:solidFill>
                  <a:schemeClr val="accent2">
                    <a:lumMod val="50000"/>
                  </a:schemeClr>
                </a:solidFill>
              </a:rPr>
              <a:t>phố</a:t>
            </a:r>
            <a:r>
              <a:rPr lang="en-SG" sz="1400" dirty="0">
                <a:solidFill>
                  <a:schemeClr val="accent2">
                    <a:lumMod val="50000"/>
                  </a:schemeClr>
                </a:solidFill>
              </a:rPr>
              <a:t> </a:t>
            </a:r>
            <a:r>
              <a:rPr lang="en-SG" sz="1400" dirty="0" err="1">
                <a:solidFill>
                  <a:schemeClr val="accent2">
                    <a:lumMod val="50000"/>
                  </a:schemeClr>
                </a:solidFill>
              </a:rPr>
              <a:t>địa</a:t>
            </a:r>
            <a:r>
              <a:rPr lang="en-SG" sz="1400" dirty="0">
                <a:solidFill>
                  <a:schemeClr val="accent2">
                    <a:lumMod val="50000"/>
                  </a:schemeClr>
                </a:solidFill>
              </a:rPr>
              <a:t> </a:t>
            </a:r>
            <a:r>
              <a:rPr lang="en-SG" sz="1400" dirty="0" err="1">
                <a:solidFill>
                  <a:schemeClr val="accent2">
                    <a:lumMod val="50000"/>
                  </a:schemeClr>
                </a:solidFill>
              </a:rPr>
              <a:t>giới</a:t>
            </a:r>
            <a:r>
              <a:rPr lang="en-SG" sz="1400" dirty="0">
                <a:solidFill>
                  <a:schemeClr val="accent2">
                    <a:lumMod val="50000"/>
                  </a:schemeClr>
                </a:solidFill>
              </a:rPr>
              <a:t> </a:t>
            </a:r>
            <a:r>
              <a:rPr lang="en-SG" sz="1400" dirty="0" err="1">
                <a:solidFill>
                  <a:schemeClr val="accent2">
                    <a:lumMod val="50000"/>
                  </a:schemeClr>
                </a:solidFill>
              </a:rPr>
              <a:t>Khu</a:t>
            </a:r>
            <a:r>
              <a:rPr lang="en-SG" sz="1400" dirty="0">
                <a:solidFill>
                  <a:schemeClr val="accent2">
                    <a:lumMod val="50000"/>
                  </a:schemeClr>
                </a:solidFill>
              </a:rPr>
              <a:t> </a:t>
            </a:r>
            <a:r>
              <a:rPr lang="en-SG" sz="1400" dirty="0" err="1">
                <a:solidFill>
                  <a:schemeClr val="accent2">
                    <a:lumMod val="50000"/>
                  </a:schemeClr>
                </a:solidFill>
              </a:rPr>
              <a:t>thương</a:t>
            </a:r>
            <a:r>
              <a:rPr lang="en-SG" sz="1400" dirty="0">
                <a:solidFill>
                  <a:schemeClr val="accent2">
                    <a:lumMod val="50000"/>
                  </a:schemeClr>
                </a:solidFill>
              </a:rPr>
              <a:t> </a:t>
            </a:r>
            <a:r>
              <a:rPr lang="en-SG" sz="1400" dirty="0" err="1">
                <a:solidFill>
                  <a:schemeClr val="accent2">
                    <a:lumMod val="50000"/>
                  </a:schemeClr>
                </a:solidFill>
              </a:rPr>
              <a:t>mại</a:t>
            </a:r>
            <a:endParaRPr lang="en-SG" sz="1400" dirty="0">
              <a:solidFill>
                <a:schemeClr val="accent2">
                  <a:lumMod val="50000"/>
                </a:schemeClr>
              </a:solidFill>
            </a:endParaRPr>
          </a:p>
          <a:p>
            <a:pPr marL="180975" lvl="1" indent="-104775">
              <a:buFont typeface="Arial" panose="020B0604020202020204" pitchFamily="34" charset="0"/>
              <a:buChar char="•"/>
            </a:pPr>
            <a:r>
              <a:rPr lang="en-SG" sz="1400" dirty="0" err="1">
                <a:solidFill>
                  <a:schemeClr val="accent2">
                    <a:lumMod val="50000"/>
                  </a:schemeClr>
                </a:solidFill>
              </a:rPr>
              <a:t>Trụ</a:t>
            </a:r>
            <a:r>
              <a:rPr lang="en-SG" sz="1400" dirty="0">
                <a:solidFill>
                  <a:schemeClr val="accent2">
                    <a:lumMod val="50000"/>
                  </a:schemeClr>
                </a:solidFill>
              </a:rPr>
              <a:t> </a:t>
            </a:r>
            <a:r>
              <a:rPr lang="en-SG" sz="1400" dirty="0" err="1">
                <a:solidFill>
                  <a:schemeClr val="accent2">
                    <a:lumMod val="50000"/>
                  </a:schemeClr>
                </a:solidFill>
              </a:rPr>
              <a:t>sở</a:t>
            </a:r>
            <a:r>
              <a:rPr lang="en-SG" sz="1400" dirty="0">
                <a:solidFill>
                  <a:schemeClr val="accent2">
                    <a:lumMod val="50000"/>
                  </a:schemeClr>
                </a:solidFill>
              </a:rPr>
              <a:t> </a:t>
            </a:r>
            <a:r>
              <a:rPr lang="en-SG" sz="1400" dirty="0" err="1">
                <a:solidFill>
                  <a:schemeClr val="accent2">
                    <a:lumMod val="50000"/>
                  </a:schemeClr>
                </a:solidFill>
              </a:rPr>
              <a:t>cơ</a:t>
            </a:r>
            <a:r>
              <a:rPr lang="en-SG" sz="1400" dirty="0">
                <a:solidFill>
                  <a:schemeClr val="accent2">
                    <a:lumMod val="50000"/>
                  </a:schemeClr>
                </a:solidFill>
              </a:rPr>
              <a:t> quan chính </a:t>
            </a:r>
            <a:r>
              <a:rPr lang="en-SG" sz="1400" dirty="0" err="1">
                <a:solidFill>
                  <a:schemeClr val="accent2">
                    <a:lumMod val="50000"/>
                  </a:schemeClr>
                </a:solidFill>
              </a:rPr>
              <a:t>quyền</a:t>
            </a:r>
            <a:endParaRPr lang="en-SG" sz="1400" dirty="0">
              <a:solidFill>
                <a:schemeClr val="accent2">
                  <a:lumMod val="50000"/>
                </a:schemeClr>
              </a:solidFill>
            </a:endParaRPr>
          </a:p>
          <a:p>
            <a:pPr marL="180975" lvl="1" indent="-104775">
              <a:buFont typeface="Arial" panose="020B0604020202020204" pitchFamily="34" charset="0"/>
              <a:buChar char="•"/>
            </a:pPr>
            <a:r>
              <a:rPr lang="en-SG" sz="1400" dirty="0">
                <a:solidFill>
                  <a:schemeClr val="accent2">
                    <a:lumMod val="50000"/>
                  </a:schemeClr>
                </a:solidFill>
              </a:rPr>
              <a:t>Bản </a:t>
            </a:r>
            <a:r>
              <a:rPr lang="en-SG" sz="1400" dirty="0" err="1">
                <a:solidFill>
                  <a:schemeClr val="accent2">
                    <a:lumMod val="50000"/>
                  </a:schemeClr>
                </a:solidFill>
              </a:rPr>
              <a:t>đồ</a:t>
            </a:r>
            <a:r>
              <a:rPr lang="en-SG" sz="1400" dirty="0">
                <a:solidFill>
                  <a:schemeClr val="accent2">
                    <a:lumMod val="50000"/>
                  </a:schemeClr>
                </a:solidFill>
              </a:rPr>
              <a:t> </a:t>
            </a:r>
            <a:r>
              <a:rPr lang="en-SG" sz="1400" dirty="0" err="1">
                <a:solidFill>
                  <a:schemeClr val="accent2">
                    <a:lumMod val="50000"/>
                  </a:schemeClr>
                </a:solidFill>
              </a:rPr>
              <a:t>các</a:t>
            </a:r>
            <a:r>
              <a:rPr lang="en-SG" sz="1400" dirty="0">
                <a:solidFill>
                  <a:schemeClr val="accent2">
                    <a:lumMod val="50000"/>
                  </a:schemeClr>
                </a:solidFill>
              </a:rPr>
              <a:t> </a:t>
            </a:r>
            <a:r>
              <a:rPr lang="en-SG" sz="1400" dirty="0" err="1">
                <a:solidFill>
                  <a:schemeClr val="accent2">
                    <a:lumMod val="50000"/>
                  </a:schemeClr>
                </a:solidFill>
              </a:rPr>
              <a:t>khu</a:t>
            </a:r>
            <a:r>
              <a:rPr lang="en-SG" sz="1400" dirty="0">
                <a:solidFill>
                  <a:schemeClr val="accent2">
                    <a:lumMod val="50000"/>
                  </a:schemeClr>
                </a:solidFill>
              </a:rPr>
              <a:t> </a:t>
            </a:r>
            <a:r>
              <a:rPr lang="en-SG" sz="1400" dirty="0" err="1">
                <a:solidFill>
                  <a:schemeClr val="accent2">
                    <a:lumMod val="50000"/>
                  </a:schemeClr>
                </a:solidFill>
              </a:rPr>
              <a:t>giải</a:t>
            </a:r>
            <a:r>
              <a:rPr lang="en-SG" sz="1400" dirty="0">
                <a:solidFill>
                  <a:schemeClr val="accent2">
                    <a:lumMod val="50000"/>
                  </a:schemeClr>
                </a:solidFill>
              </a:rPr>
              <a:t> </a:t>
            </a:r>
            <a:r>
              <a:rPr lang="en-SG" sz="1400" dirty="0" err="1">
                <a:solidFill>
                  <a:schemeClr val="accent2">
                    <a:lumMod val="50000"/>
                  </a:schemeClr>
                </a:solidFill>
              </a:rPr>
              <a:t>trí</a:t>
            </a:r>
            <a:endParaRPr lang="en-SG" sz="1400" dirty="0">
              <a:solidFill>
                <a:schemeClr val="accent2">
                  <a:lumMod val="50000"/>
                </a:schemeClr>
              </a:solidFill>
            </a:endParaRPr>
          </a:p>
          <a:p>
            <a:pPr marL="180975" lvl="1" indent="-104775">
              <a:buFont typeface="Arial" panose="020B0604020202020204" pitchFamily="34" charset="0"/>
              <a:buChar char="•"/>
            </a:pPr>
            <a:r>
              <a:rPr lang="en-SG" sz="1400" dirty="0">
                <a:solidFill>
                  <a:schemeClr val="accent2">
                    <a:lumMod val="50000"/>
                  </a:schemeClr>
                </a:solidFill>
              </a:rPr>
              <a:t>Bản </a:t>
            </a:r>
            <a:r>
              <a:rPr lang="en-SG" sz="1400" dirty="0" err="1">
                <a:solidFill>
                  <a:schemeClr val="accent2">
                    <a:lumMod val="50000"/>
                  </a:schemeClr>
                </a:solidFill>
              </a:rPr>
              <a:t>đồ</a:t>
            </a:r>
            <a:r>
              <a:rPr lang="en-SG" sz="1400" dirty="0">
                <a:solidFill>
                  <a:schemeClr val="accent2">
                    <a:lumMod val="50000"/>
                  </a:schemeClr>
                </a:solidFill>
              </a:rPr>
              <a:t> </a:t>
            </a:r>
            <a:r>
              <a:rPr lang="en-SG" sz="1400" dirty="0" err="1">
                <a:solidFill>
                  <a:schemeClr val="accent2">
                    <a:lumMod val="50000"/>
                  </a:schemeClr>
                </a:solidFill>
              </a:rPr>
              <a:t>hệ</a:t>
            </a:r>
            <a:r>
              <a:rPr lang="en-SG" sz="1400" dirty="0">
                <a:solidFill>
                  <a:schemeClr val="accent2">
                    <a:lumMod val="50000"/>
                  </a:schemeClr>
                </a:solidFill>
              </a:rPr>
              <a:t> </a:t>
            </a:r>
            <a:r>
              <a:rPr lang="en-SG" sz="1400" dirty="0" err="1">
                <a:solidFill>
                  <a:schemeClr val="accent2">
                    <a:lumMod val="50000"/>
                  </a:schemeClr>
                </a:solidFill>
              </a:rPr>
              <a:t>mạng</a:t>
            </a:r>
            <a:r>
              <a:rPr lang="en-SG" sz="1400" dirty="0">
                <a:solidFill>
                  <a:schemeClr val="accent2">
                    <a:lumMod val="50000"/>
                  </a:schemeClr>
                </a:solidFill>
              </a:rPr>
              <a:t> </a:t>
            </a:r>
            <a:r>
              <a:rPr lang="en-SG" sz="1400" dirty="0" err="1">
                <a:solidFill>
                  <a:schemeClr val="accent2">
                    <a:lumMod val="50000"/>
                  </a:schemeClr>
                </a:solidFill>
              </a:rPr>
              <a:t>lưới</a:t>
            </a:r>
            <a:r>
              <a:rPr lang="en-SG" sz="1400" dirty="0">
                <a:solidFill>
                  <a:schemeClr val="accent2">
                    <a:lumMod val="50000"/>
                  </a:schemeClr>
                </a:solidFill>
              </a:rPr>
              <a:t> </a:t>
            </a:r>
            <a:r>
              <a:rPr lang="en-SG" sz="1400" dirty="0" err="1">
                <a:solidFill>
                  <a:schemeClr val="accent2">
                    <a:lumMod val="50000"/>
                  </a:schemeClr>
                </a:solidFill>
              </a:rPr>
              <a:t>xe</a:t>
            </a:r>
            <a:r>
              <a:rPr lang="en-SG" sz="1400" dirty="0">
                <a:solidFill>
                  <a:schemeClr val="accent2">
                    <a:lumMod val="50000"/>
                  </a:schemeClr>
                </a:solidFill>
              </a:rPr>
              <a:t> </a:t>
            </a:r>
            <a:r>
              <a:rPr lang="en-SG" sz="1400" dirty="0" err="1">
                <a:solidFill>
                  <a:schemeClr val="accent2">
                    <a:lumMod val="50000"/>
                  </a:schemeClr>
                </a:solidFill>
              </a:rPr>
              <a:t>điện</a:t>
            </a:r>
            <a:r>
              <a:rPr lang="en-SG" sz="1400" dirty="0">
                <a:solidFill>
                  <a:schemeClr val="accent2">
                    <a:lumMod val="50000"/>
                  </a:schemeClr>
                </a:solidFill>
              </a:rPr>
              <a:t> </a:t>
            </a:r>
            <a:r>
              <a:rPr lang="en-SG" sz="1400" dirty="0" err="1">
                <a:solidFill>
                  <a:schemeClr val="accent2">
                    <a:lumMod val="50000"/>
                  </a:schemeClr>
                </a:solidFill>
              </a:rPr>
              <a:t>ngầm</a:t>
            </a:r>
            <a:endParaRPr lang="en-SG" sz="1400" dirty="0">
              <a:solidFill>
                <a:schemeClr val="accent2">
                  <a:lumMod val="50000"/>
                </a:schemeClr>
              </a:solidFill>
            </a:endParaRPr>
          </a:p>
          <a:p>
            <a:pPr marL="180975" lvl="1" indent="-104775">
              <a:buFont typeface="Arial" panose="020B0604020202020204" pitchFamily="34" charset="0"/>
              <a:buChar char="•"/>
            </a:pPr>
            <a:r>
              <a:rPr lang="en-SG" sz="1400" dirty="0">
                <a:solidFill>
                  <a:schemeClr val="accent2">
                    <a:lumMod val="50000"/>
                  </a:schemeClr>
                </a:solidFill>
              </a:rPr>
              <a:t>Bản </a:t>
            </a:r>
            <a:r>
              <a:rPr lang="en-SG" sz="1400" dirty="0" err="1">
                <a:solidFill>
                  <a:schemeClr val="accent2">
                    <a:lumMod val="50000"/>
                  </a:schemeClr>
                </a:solidFill>
              </a:rPr>
              <a:t>đồ</a:t>
            </a:r>
            <a:r>
              <a:rPr lang="en-SG" sz="1400" dirty="0">
                <a:solidFill>
                  <a:schemeClr val="accent2">
                    <a:lumMod val="50000"/>
                  </a:schemeClr>
                </a:solidFill>
              </a:rPr>
              <a:t> </a:t>
            </a:r>
            <a:r>
              <a:rPr lang="en-SG" sz="1400" dirty="0" err="1">
                <a:solidFill>
                  <a:schemeClr val="accent2">
                    <a:lumMod val="50000"/>
                  </a:schemeClr>
                </a:solidFill>
              </a:rPr>
              <a:t>các</a:t>
            </a:r>
            <a:r>
              <a:rPr lang="en-SG" sz="1400" dirty="0">
                <a:solidFill>
                  <a:schemeClr val="accent2">
                    <a:lumMod val="50000"/>
                  </a:schemeClr>
                </a:solidFill>
              </a:rPr>
              <a:t> </a:t>
            </a:r>
            <a:r>
              <a:rPr lang="en-SG" sz="1400" dirty="0" err="1">
                <a:solidFill>
                  <a:schemeClr val="accent2">
                    <a:lumMod val="50000"/>
                  </a:schemeClr>
                </a:solidFill>
              </a:rPr>
              <a:t>khu</a:t>
            </a:r>
            <a:r>
              <a:rPr lang="en-SG" sz="1400" dirty="0">
                <a:solidFill>
                  <a:schemeClr val="accent2">
                    <a:lumMod val="50000"/>
                  </a:schemeClr>
                </a:solidFill>
              </a:rPr>
              <a:t> </a:t>
            </a:r>
            <a:r>
              <a:rPr lang="en-SG" sz="1400" dirty="0" err="1">
                <a:solidFill>
                  <a:schemeClr val="accent2">
                    <a:lumMod val="50000"/>
                  </a:schemeClr>
                </a:solidFill>
              </a:rPr>
              <a:t>nghĩa</a:t>
            </a:r>
            <a:r>
              <a:rPr lang="en-SG" sz="1400" dirty="0">
                <a:solidFill>
                  <a:schemeClr val="accent2">
                    <a:lumMod val="50000"/>
                  </a:schemeClr>
                </a:solidFill>
              </a:rPr>
              <a:t> trang</a:t>
            </a:r>
          </a:p>
        </p:txBody>
      </p:sp>
      <p:grpSp>
        <p:nvGrpSpPr>
          <p:cNvPr id="6" name="Group 5"/>
          <p:cNvGrpSpPr/>
          <p:nvPr/>
        </p:nvGrpSpPr>
        <p:grpSpPr>
          <a:xfrm>
            <a:off x="5523841" y="3615572"/>
            <a:ext cx="3237246" cy="2314068"/>
            <a:chOff x="4571999" y="3781932"/>
            <a:chExt cx="3237246" cy="2314068"/>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573675" y="3781932"/>
              <a:ext cx="3235570" cy="1856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571999" y="5562600"/>
              <a:ext cx="3237245" cy="533400"/>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1200" b="1" dirty="0">
                  <a:solidFill>
                    <a:schemeClr val="tx1"/>
                  </a:solidFill>
                </a:rPr>
                <a:t>Ra </a:t>
              </a:r>
              <a:r>
                <a:rPr lang="en-SG" sz="1200" b="1" dirty="0" err="1">
                  <a:solidFill>
                    <a:schemeClr val="tx1"/>
                  </a:solidFill>
                </a:rPr>
                <a:t>mắt</a:t>
              </a:r>
              <a:r>
                <a:rPr lang="en-SG" sz="1200" b="1" dirty="0">
                  <a:solidFill>
                    <a:schemeClr val="tx1"/>
                  </a:solidFill>
                </a:rPr>
                <a:t> </a:t>
              </a:r>
              <a:r>
                <a:rPr lang="en-SG" sz="1200" b="1" dirty="0" err="1">
                  <a:solidFill>
                    <a:schemeClr val="tx1"/>
                  </a:solidFill>
                </a:rPr>
                <a:t>vào</a:t>
              </a:r>
              <a:r>
                <a:rPr lang="en-SG" sz="1200" b="1" dirty="0">
                  <a:solidFill>
                    <a:schemeClr val="tx1"/>
                  </a:solidFill>
                </a:rPr>
                <a:t> </a:t>
              </a:r>
              <a:r>
                <a:rPr lang="en-SG" sz="1200" b="1" dirty="0" err="1">
                  <a:solidFill>
                    <a:schemeClr val="tx1"/>
                  </a:solidFill>
                </a:rPr>
                <a:t>tháng</a:t>
              </a:r>
              <a:r>
                <a:rPr lang="en-SG" sz="1200" b="1" dirty="0">
                  <a:solidFill>
                    <a:schemeClr val="tx1"/>
                  </a:solidFill>
                </a:rPr>
                <a:t> </a:t>
              </a:r>
              <a:r>
                <a:rPr lang="en-SG" sz="1200" b="1" dirty="0" err="1">
                  <a:solidFill>
                    <a:schemeClr val="tx1"/>
                  </a:solidFill>
                </a:rPr>
                <a:t>Sáu</a:t>
              </a:r>
              <a:r>
                <a:rPr lang="en-SG" sz="1200" b="1" dirty="0">
                  <a:solidFill>
                    <a:schemeClr val="tx1"/>
                  </a:solidFill>
                </a:rPr>
                <a:t> 2011</a:t>
              </a:r>
            </a:p>
            <a:p>
              <a:pPr marL="285750" lvl="1" indent="-285750">
                <a:buFont typeface="Arial" panose="020B0604020202020204" pitchFamily="34" charset="0"/>
                <a:buChar char="•"/>
              </a:pPr>
              <a:r>
                <a:rPr lang="en-SG" sz="1200" dirty="0" err="1">
                  <a:solidFill>
                    <a:schemeClr val="tx1"/>
                  </a:solidFill>
                </a:rPr>
                <a:t>Hơn</a:t>
              </a:r>
              <a:r>
                <a:rPr lang="en-SG" sz="1200" dirty="0">
                  <a:solidFill>
                    <a:schemeClr val="tx1"/>
                  </a:solidFill>
                </a:rPr>
                <a:t> 8600 </a:t>
              </a:r>
              <a:r>
                <a:rPr lang="en-SG" sz="1200" dirty="0" err="1">
                  <a:solidFill>
                    <a:schemeClr val="tx1"/>
                  </a:solidFill>
                </a:rPr>
                <a:t>bộ</a:t>
              </a:r>
              <a:r>
                <a:rPr lang="en-SG" sz="1200" dirty="0">
                  <a:solidFill>
                    <a:schemeClr val="tx1"/>
                  </a:solidFill>
                </a:rPr>
                <a:t> </a:t>
              </a:r>
              <a:r>
                <a:rPr lang="en-SG" sz="1200" dirty="0" err="1">
                  <a:solidFill>
                    <a:schemeClr val="tx1"/>
                  </a:solidFill>
                </a:rPr>
                <a:t>dữ</a:t>
              </a:r>
              <a:r>
                <a:rPr lang="en-SG" sz="1200" dirty="0">
                  <a:solidFill>
                    <a:schemeClr val="tx1"/>
                  </a:solidFill>
                </a:rPr>
                <a:t> </a:t>
              </a:r>
              <a:r>
                <a:rPr lang="en-SG" sz="1200" dirty="0" err="1">
                  <a:solidFill>
                    <a:schemeClr val="tx1"/>
                  </a:solidFill>
                </a:rPr>
                <a:t>liệu</a:t>
              </a:r>
              <a:r>
                <a:rPr lang="en-SG" sz="1200" dirty="0">
                  <a:solidFill>
                    <a:schemeClr val="tx1"/>
                  </a:solidFill>
                </a:rPr>
                <a:t> </a:t>
              </a:r>
              <a:r>
                <a:rPr lang="en-SG" sz="1200" dirty="0" err="1">
                  <a:solidFill>
                    <a:schemeClr val="tx1"/>
                  </a:solidFill>
                </a:rPr>
                <a:t>từ</a:t>
              </a:r>
              <a:r>
                <a:rPr lang="en-SG" sz="1200" dirty="0">
                  <a:solidFill>
                    <a:schemeClr val="tx1"/>
                  </a:solidFill>
                </a:rPr>
                <a:t> 60 </a:t>
              </a:r>
              <a:r>
                <a:rPr lang="en-SG" sz="1200" dirty="0" err="1">
                  <a:solidFill>
                    <a:schemeClr val="tx1"/>
                  </a:solidFill>
                </a:rPr>
                <a:t>bộ</a:t>
              </a:r>
              <a:r>
                <a:rPr lang="en-SG" sz="1200" dirty="0">
                  <a:solidFill>
                    <a:schemeClr val="tx1"/>
                  </a:solidFill>
                </a:rPr>
                <a:t> </a:t>
              </a:r>
              <a:r>
                <a:rPr lang="en-SG" sz="1200" dirty="0" err="1">
                  <a:solidFill>
                    <a:schemeClr val="tx1"/>
                  </a:solidFill>
                </a:rPr>
                <a:t>và</a:t>
              </a:r>
              <a:r>
                <a:rPr lang="en-SG" sz="1200" dirty="0">
                  <a:solidFill>
                    <a:schemeClr val="tx1"/>
                  </a:solidFill>
                </a:rPr>
                <a:t> </a:t>
              </a:r>
              <a:r>
                <a:rPr lang="en-SG" sz="1200" dirty="0" err="1">
                  <a:solidFill>
                    <a:schemeClr val="tx1"/>
                  </a:solidFill>
                </a:rPr>
                <a:t>cơ</a:t>
              </a:r>
              <a:r>
                <a:rPr lang="en-SG" sz="1200" dirty="0">
                  <a:solidFill>
                    <a:schemeClr val="tx1"/>
                  </a:solidFill>
                </a:rPr>
                <a:t> </a:t>
              </a:r>
              <a:r>
                <a:rPr lang="en-SG" sz="1200" dirty="0" err="1">
                  <a:solidFill>
                    <a:schemeClr val="tx1"/>
                  </a:solidFill>
                </a:rPr>
                <a:t>quan</a:t>
              </a:r>
              <a:r>
                <a:rPr lang="en-SG" sz="1200" dirty="0">
                  <a:solidFill>
                    <a:schemeClr val="tx1"/>
                  </a:solidFill>
                </a:rPr>
                <a:t> </a:t>
              </a:r>
              <a:r>
                <a:rPr lang="en-SG" sz="1200" dirty="0" err="1">
                  <a:solidFill>
                    <a:schemeClr val="tx1"/>
                  </a:solidFill>
                </a:rPr>
                <a:t>chính</a:t>
              </a:r>
              <a:r>
                <a:rPr lang="en-SG" sz="1200" dirty="0">
                  <a:solidFill>
                    <a:schemeClr val="tx1"/>
                  </a:solidFill>
                </a:rPr>
                <a:t> </a:t>
              </a:r>
              <a:r>
                <a:rPr lang="en-SG" sz="1200" dirty="0" err="1">
                  <a:solidFill>
                    <a:schemeClr val="tx1"/>
                  </a:solidFill>
                </a:rPr>
                <a:t>phủ</a:t>
              </a:r>
              <a:r>
                <a:rPr lang="en-SG" sz="1200" dirty="0">
                  <a:solidFill>
                    <a:schemeClr val="tx1"/>
                  </a:solidFill>
                </a:rPr>
                <a:t> </a:t>
              </a:r>
            </a:p>
          </p:txBody>
        </p:sp>
      </p:grpSp>
      <p:grpSp>
        <p:nvGrpSpPr>
          <p:cNvPr id="9" name="Group 8"/>
          <p:cNvGrpSpPr/>
          <p:nvPr/>
        </p:nvGrpSpPr>
        <p:grpSpPr>
          <a:xfrm>
            <a:off x="533401" y="5156078"/>
            <a:ext cx="879921" cy="999715"/>
            <a:chOff x="-1447800" y="4156362"/>
            <a:chExt cx="879921" cy="999715"/>
          </a:xfrm>
        </p:grpSpPr>
        <p:pic>
          <p:nvPicPr>
            <p:cNvPr id="10" name="Picture 4" descr="MFA@S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53566" y="4156362"/>
              <a:ext cx="691452" cy="69145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447800" y="4879078"/>
              <a:ext cx="879921" cy="276999"/>
            </a:xfrm>
            <a:prstGeom prst="rect">
              <a:avLst/>
            </a:prstGeom>
            <a:noFill/>
          </p:spPr>
          <p:txBody>
            <a:bodyPr wrap="none" rtlCol="0">
              <a:spAutoFit/>
            </a:bodyPr>
            <a:lstStyle/>
            <a:p>
              <a:r>
                <a:rPr lang="en-SG" sz="1200"/>
                <a:t>MFA@SG</a:t>
              </a:r>
            </a:p>
          </p:txBody>
        </p:sp>
      </p:grpSp>
      <p:grpSp>
        <p:nvGrpSpPr>
          <p:cNvPr id="12" name="Group 11"/>
          <p:cNvGrpSpPr/>
          <p:nvPr/>
        </p:nvGrpSpPr>
        <p:grpSpPr>
          <a:xfrm>
            <a:off x="1591617" y="5181600"/>
            <a:ext cx="1122423" cy="977960"/>
            <a:chOff x="1286816" y="5257800"/>
            <a:chExt cx="1122423" cy="977960"/>
          </a:xfrm>
        </p:grpSpPr>
        <p:pic>
          <p:nvPicPr>
            <p:cNvPr id="13" name="Picture 6" descr="MyTransport Singapor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47800" y="5257800"/>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286816" y="5974150"/>
              <a:ext cx="1122423" cy="261610"/>
            </a:xfrm>
            <a:prstGeom prst="rect">
              <a:avLst/>
            </a:prstGeom>
            <a:noFill/>
          </p:spPr>
          <p:txBody>
            <a:bodyPr wrap="none" rtlCol="0">
              <a:spAutoFit/>
            </a:bodyPr>
            <a:lstStyle/>
            <a:p>
              <a:r>
                <a:rPr lang="en-SG" sz="1100"/>
                <a:t>My Transport</a:t>
              </a:r>
            </a:p>
          </p:txBody>
        </p:sp>
      </p:grpSp>
      <p:pic>
        <p:nvPicPr>
          <p:cNvPr id="15" name="Picture 8" descr="OneMap"/>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67001" y="5223171"/>
            <a:ext cx="780213" cy="78021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Park-a-Lot {S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81400" y="5230586"/>
            <a:ext cx="636814" cy="63681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Police&amp;#64;S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572000" y="5257800"/>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429001" y="5834390"/>
            <a:ext cx="1018227" cy="261610"/>
          </a:xfrm>
          <a:prstGeom prst="rect">
            <a:avLst/>
          </a:prstGeom>
          <a:noFill/>
        </p:spPr>
        <p:txBody>
          <a:bodyPr wrap="none" rtlCol="0">
            <a:spAutoFit/>
          </a:bodyPr>
          <a:lstStyle/>
          <a:p>
            <a:r>
              <a:rPr lang="en-SG" sz="1100"/>
              <a:t>Parking@sg</a:t>
            </a:r>
          </a:p>
        </p:txBody>
      </p:sp>
      <p:sp>
        <p:nvSpPr>
          <p:cNvPr id="19" name="TextBox 18"/>
          <p:cNvSpPr txBox="1"/>
          <p:nvPr/>
        </p:nvSpPr>
        <p:spPr>
          <a:xfrm>
            <a:off x="4454490" y="5867400"/>
            <a:ext cx="891591" cy="261610"/>
          </a:xfrm>
          <a:prstGeom prst="rect">
            <a:avLst/>
          </a:prstGeom>
          <a:noFill/>
        </p:spPr>
        <p:txBody>
          <a:bodyPr wrap="none" rtlCol="0">
            <a:spAutoFit/>
          </a:bodyPr>
          <a:lstStyle/>
          <a:p>
            <a:r>
              <a:rPr lang="en-SG" sz="1100"/>
              <a:t>Police@sg</a:t>
            </a:r>
          </a:p>
        </p:txBody>
      </p:sp>
      <p:sp>
        <p:nvSpPr>
          <p:cNvPr id="23" name="Text Placeholder 2"/>
          <p:cNvSpPr>
            <a:spLocks noGrp="1"/>
          </p:cNvSpPr>
          <p:nvPr>
            <p:ph idx="1"/>
          </p:nvPr>
        </p:nvSpPr>
        <p:spPr>
          <a:xfrm>
            <a:off x="309563" y="1357316"/>
            <a:ext cx="9286875" cy="2144109"/>
          </a:xfrm>
        </p:spPr>
        <p:txBody>
          <a:bodyPr/>
          <a:lstStyle/>
          <a:p>
            <a:r>
              <a:rPr lang="en-SG" sz="2000" dirty="0" err="1"/>
              <a:t>Trụ</a:t>
            </a:r>
            <a:r>
              <a:rPr lang="en-SG" sz="2000" dirty="0"/>
              <a:t> </a:t>
            </a:r>
            <a:r>
              <a:rPr lang="en-SG" sz="2000" dirty="0" err="1"/>
              <a:t>cột</a:t>
            </a:r>
            <a:r>
              <a:rPr lang="en-SG" sz="2000" dirty="0"/>
              <a:t> </a:t>
            </a:r>
            <a:r>
              <a:rPr lang="en-SG" sz="2000" dirty="0" err="1"/>
              <a:t>Quốc</a:t>
            </a:r>
            <a:r>
              <a:rPr lang="en-SG" sz="2000" dirty="0"/>
              <a:t> </a:t>
            </a:r>
            <a:r>
              <a:rPr lang="en-SG" sz="2000" dirty="0" err="1"/>
              <a:t>gia</a:t>
            </a:r>
            <a:r>
              <a:rPr lang="en-SG" sz="2000" dirty="0"/>
              <a:t> </a:t>
            </a:r>
            <a:r>
              <a:rPr lang="en-SG" sz="2000" dirty="0" err="1"/>
              <a:t>thông</a:t>
            </a:r>
            <a:r>
              <a:rPr lang="en-SG" sz="2000" dirty="0"/>
              <a:t> </a:t>
            </a:r>
            <a:r>
              <a:rPr lang="en-SG" sz="2000" dirty="0" err="1"/>
              <a:t>minh</a:t>
            </a:r>
            <a:endParaRPr lang="en-SG" sz="2000" dirty="0"/>
          </a:p>
          <a:p>
            <a:r>
              <a:rPr lang="en-SG" sz="2000" dirty="0" err="1"/>
              <a:t>Cổng</a:t>
            </a:r>
            <a:r>
              <a:rPr lang="en-SG" sz="2000" dirty="0"/>
              <a:t> </a:t>
            </a:r>
            <a:r>
              <a:rPr lang="en-SG" sz="2000" dirty="0" err="1"/>
              <a:t>thông</a:t>
            </a:r>
            <a:r>
              <a:rPr lang="en-SG" sz="2000" dirty="0"/>
              <a:t> tin </a:t>
            </a:r>
            <a:r>
              <a:rPr lang="en-SG" sz="2000" dirty="0" err="1"/>
              <a:t>đầu</a:t>
            </a:r>
            <a:r>
              <a:rPr lang="en-SG" sz="2000" dirty="0"/>
              <a:t> </a:t>
            </a:r>
            <a:r>
              <a:rPr lang="en-SG" sz="2000" dirty="0" err="1"/>
              <a:t>tiên</a:t>
            </a:r>
            <a:r>
              <a:rPr lang="en-SG" sz="2000" dirty="0"/>
              <a:t> giúp </a:t>
            </a:r>
            <a:r>
              <a:rPr lang="en-SG" sz="2000" dirty="0" err="1"/>
              <a:t>tìm</a:t>
            </a:r>
            <a:r>
              <a:rPr lang="en-SG" sz="2000" dirty="0"/>
              <a:t> </a:t>
            </a:r>
            <a:r>
              <a:rPr lang="en-SG" sz="2000" dirty="0" err="1"/>
              <a:t>kiếm</a:t>
            </a:r>
            <a:r>
              <a:rPr lang="en-SG" sz="2000" dirty="0"/>
              <a:t> và </a:t>
            </a:r>
            <a:r>
              <a:rPr lang="en-SG" sz="2000" dirty="0" err="1"/>
              <a:t>truy</a:t>
            </a:r>
            <a:r>
              <a:rPr lang="en-SG" sz="2000" dirty="0"/>
              <a:t> </a:t>
            </a:r>
            <a:r>
              <a:rPr lang="en-SG" sz="2000" dirty="0" err="1"/>
              <a:t>cập</a:t>
            </a:r>
            <a:r>
              <a:rPr lang="en-SG" sz="2000" dirty="0"/>
              <a:t> </a:t>
            </a:r>
            <a:r>
              <a:rPr lang="en-SG" sz="2000" dirty="0" err="1"/>
              <a:t>dữ</a:t>
            </a:r>
            <a:r>
              <a:rPr lang="en-SG" sz="2000" dirty="0"/>
              <a:t> </a:t>
            </a:r>
            <a:r>
              <a:rPr lang="en-SG" sz="2000" dirty="0" err="1"/>
              <a:t>liệu</a:t>
            </a:r>
            <a:r>
              <a:rPr lang="en-SG" sz="2000" dirty="0"/>
              <a:t> </a:t>
            </a:r>
            <a:r>
              <a:rPr lang="en-SG" sz="2000" dirty="0" err="1"/>
              <a:t>mở</a:t>
            </a:r>
            <a:r>
              <a:rPr lang="en-SG" sz="2000" dirty="0"/>
              <a:t> chính </a:t>
            </a:r>
            <a:r>
              <a:rPr lang="en-SG" sz="2000" dirty="0" err="1"/>
              <a:t>phủ</a:t>
            </a:r>
            <a:endParaRPr lang="en-SG" sz="2000" dirty="0"/>
          </a:p>
          <a:p>
            <a:pPr lvl="1"/>
            <a:r>
              <a:rPr lang="en-SG" sz="1800" dirty="0"/>
              <a:t>Giúp </a:t>
            </a:r>
            <a:r>
              <a:rPr lang="en-SG" sz="1800" dirty="0" err="1"/>
              <a:t>truy</a:t>
            </a:r>
            <a:r>
              <a:rPr lang="en-SG" sz="1800" dirty="0"/>
              <a:t> </a:t>
            </a:r>
            <a:r>
              <a:rPr lang="en-SG" sz="1800" dirty="0" err="1"/>
              <a:t>cập</a:t>
            </a:r>
            <a:r>
              <a:rPr lang="en-SG" sz="1800" dirty="0"/>
              <a:t> </a:t>
            </a:r>
            <a:r>
              <a:rPr lang="en-SG" sz="1800" dirty="0" err="1"/>
              <a:t>thuận</a:t>
            </a:r>
            <a:r>
              <a:rPr lang="en-SG" sz="1800" dirty="0"/>
              <a:t> </a:t>
            </a:r>
            <a:r>
              <a:rPr lang="en-SG" sz="1800" dirty="0" err="1"/>
              <a:t>tiện</a:t>
            </a:r>
            <a:r>
              <a:rPr lang="en-SG" sz="1800" dirty="0"/>
              <a:t> </a:t>
            </a:r>
            <a:r>
              <a:rPr lang="en-SG" sz="1800" dirty="0" err="1"/>
              <a:t>vào</a:t>
            </a:r>
            <a:r>
              <a:rPr lang="en-SG" sz="1800" dirty="0"/>
              <a:t> </a:t>
            </a:r>
            <a:r>
              <a:rPr lang="en-SG" sz="1800" dirty="0" err="1"/>
              <a:t>dữ</a:t>
            </a:r>
            <a:r>
              <a:rPr lang="en-SG" sz="1800" dirty="0"/>
              <a:t> </a:t>
            </a:r>
            <a:r>
              <a:rPr lang="en-SG" sz="1800" dirty="0" err="1"/>
              <a:t>liệu</a:t>
            </a:r>
            <a:r>
              <a:rPr lang="en-SG" sz="1800" dirty="0"/>
              <a:t> </a:t>
            </a:r>
            <a:r>
              <a:rPr lang="en-SG" sz="1800" dirty="0" err="1"/>
              <a:t>mở</a:t>
            </a:r>
            <a:r>
              <a:rPr lang="en-SG" sz="1800" dirty="0"/>
              <a:t> do chính </a:t>
            </a:r>
            <a:r>
              <a:rPr lang="en-SG" sz="1800" dirty="0" err="1"/>
              <a:t>phủ</a:t>
            </a:r>
            <a:r>
              <a:rPr lang="en-SG" sz="1800" dirty="0"/>
              <a:t> </a:t>
            </a:r>
            <a:r>
              <a:rPr lang="en-SG" sz="1800" dirty="0" err="1"/>
              <a:t>công</a:t>
            </a:r>
            <a:r>
              <a:rPr lang="en-SG" sz="1800" dirty="0"/>
              <a:t> </a:t>
            </a:r>
            <a:r>
              <a:rPr lang="en-SG" sz="1800" dirty="0" err="1"/>
              <a:t>bố</a:t>
            </a:r>
            <a:endParaRPr lang="en-SG" sz="1800" dirty="0"/>
          </a:p>
          <a:p>
            <a:pPr lvl="1"/>
            <a:r>
              <a:rPr lang="en-SG" sz="1800" dirty="0" err="1"/>
              <a:t>Tạo</a:t>
            </a:r>
            <a:r>
              <a:rPr lang="en-SG" sz="1800" dirty="0"/>
              <a:t> </a:t>
            </a:r>
            <a:r>
              <a:rPr lang="en-SG" sz="1800" dirty="0" err="1"/>
              <a:t>ra</a:t>
            </a:r>
            <a:r>
              <a:rPr lang="en-SG" sz="1800" dirty="0"/>
              <a:t> </a:t>
            </a:r>
            <a:r>
              <a:rPr lang="en-SG" sz="1800" dirty="0" err="1"/>
              <a:t>giá</a:t>
            </a:r>
            <a:r>
              <a:rPr lang="en-SG" sz="1800" dirty="0"/>
              <a:t> </a:t>
            </a:r>
            <a:r>
              <a:rPr lang="en-SG" sz="1800" dirty="0" err="1"/>
              <a:t>trị</a:t>
            </a:r>
            <a:r>
              <a:rPr lang="en-SG" sz="1800" dirty="0"/>
              <a:t> </a:t>
            </a:r>
            <a:r>
              <a:rPr lang="en-SG" sz="1800" dirty="0" err="1"/>
              <a:t>thông</a:t>
            </a:r>
            <a:r>
              <a:rPr lang="en-SG" sz="1800" dirty="0"/>
              <a:t> qua </a:t>
            </a:r>
            <a:r>
              <a:rPr lang="en-SG" sz="1800" dirty="0" err="1"/>
              <a:t>việc</a:t>
            </a:r>
            <a:r>
              <a:rPr lang="en-SG" sz="1800" dirty="0"/>
              <a:t> </a:t>
            </a:r>
            <a:r>
              <a:rPr lang="en-SG" sz="1800" dirty="0" err="1"/>
              <a:t>thúc</a:t>
            </a:r>
            <a:r>
              <a:rPr lang="en-SG" sz="1800" dirty="0"/>
              <a:t> </a:t>
            </a:r>
            <a:r>
              <a:rPr lang="en-SG" sz="1800" dirty="0" err="1"/>
              <a:t>đẩy</a:t>
            </a:r>
            <a:r>
              <a:rPr lang="en-SG" sz="1800" dirty="0"/>
              <a:t> </a:t>
            </a:r>
            <a:r>
              <a:rPr lang="en-SG" sz="1800" dirty="0" err="1"/>
              <a:t>phát</a:t>
            </a:r>
            <a:r>
              <a:rPr lang="en-SG" sz="1800" dirty="0"/>
              <a:t> </a:t>
            </a:r>
            <a:r>
              <a:rPr lang="en-SG" sz="1800" dirty="0" err="1"/>
              <a:t>triển</a:t>
            </a:r>
            <a:r>
              <a:rPr lang="en-SG" sz="1800" dirty="0"/>
              <a:t> </a:t>
            </a:r>
            <a:r>
              <a:rPr lang="en-SG" sz="1800" dirty="0" err="1"/>
              <a:t>ứng</a:t>
            </a:r>
            <a:r>
              <a:rPr lang="en-SG" sz="1800" dirty="0"/>
              <a:t> </a:t>
            </a:r>
            <a:r>
              <a:rPr lang="en-SG" sz="1800" dirty="0" err="1"/>
              <a:t>dụng</a:t>
            </a:r>
            <a:endParaRPr lang="en-SG" sz="1800" dirty="0"/>
          </a:p>
          <a:p>
            <a:pPr lvl="1"/>
            <a:r>
              <a:rPr lang="en-SG" sz="1800" dirty="0" err="1"/>
              <a:t>Đơn</a:t>
            </a:r>
            <a:r>
              <a:rPr lang="en-SG" sz="1800" dirty="0"/>
              <a:t> </a:t>
            </a:r>
            <a:r>
              <a:rPr lang="en-SG" sz="1800" dirty="0" err="1"/>
              <a:t>giản</a:t>
            </a:r>
            <a:r>
              <a:rPr lang="en-SG" sz="1800" dirty="0"/>
              <a:t> </a:t>
            </a:r>
            <a:r>
              <a:rPr lang="en-SG" sz="1800" dirty="0" err="1"/>
              <a:t>hoá</a:t>
            </a:r>
            <a:r>
              <a:rPr lang="en-SG" sz="1800" dirty="0"/>
              <a:t> </a:t>
            </a:r>
            <a:r>
              <a:rPr lang="en-SG" sz="1800" dirty="0" err="1"/>
              <a:t>việc</a:t>
            </a:r>
            <a:r>
              <a:rPr lang="en-SG" sz="1800" dirty="0"/>
              <a:t> </a:t>
            </a:r>
            <a:r>
              <a:rPr lang="en-SG" sz="1800" dirty="0" err="1"/>
              <a:t>phân</a:t>
            </a:r>
            <a:r>
              <a:rPr lang="en-SG" sz="1800" dirty="0"/>
              <a:t> </a:t>
            </a:r>
            <a:r>
              <a:rPr lang="en-SG" sz="1800" dirty="0" err="1"/>
              <a:t>tích</a:t>
            </a:r>
            <a:r>
              <a:rPr lang="en-SG" sz="1800" dirty="0"/>
              <a:t> </a:t>
            </a:r>
            <a:r>
              <a:rPr lang="en-SG" sz="1800" dirty="0" err="1"/>
              <a:t>và</a:t>
            </a:r>
            <a:r>
              <a:rPr lang="en-SG" sz="1800" dirty="0"/>
              <a:t> </a:t>
            </a:r>
            <a:r>
              <a:rPr lang="en-SG" sz="1800" dirty="0" err="1"/>
              <a:t>nghiên</a:t>
            </a:r>
            <a:r>
              <a:rPr lang="en-SG" sz="1800" dirty="0"/>
              <a:t> </a:t>
            </a:r>
            <a:r>
              <a:rPr lang="en-SG" sz="1800" dirty="0" err="1"/>
              <a:t>cứu</a:t>
            </a:r>
            <a:endParaRPr lang="en-SG" sz="1800" dirty="0"/>
          </a:p>
          <a:p>
            <a:pPr marL="89297" indent="0">
              <a:buNone/>
            </a:pPr>
            <a:endParaRPr lang="en-SG" sz="2000" dirty="0"/>
          </a:p>
        </p:txBody>
      </p:sp>
      <p:sp>
        <p:nvSpPr>
          <p:cNvPr id="24" name="Date Placeholder 23"/>
          <p:cNvSpPr>
            <a:spLocks noGrp="1"/>
          </p:cNvSpPr>
          <p:nvPr>
            <p:ph type="dt" sz="half" idx="10"/>
          </p:nvPr>
        </p:nvSpPr>
        <p:spPr/>
        <p:txBody>
          <a:bodyPr/>
          <a:lstStyle/>
          <a:p>
            <a:pPr>
              <a:defRPr/>
            </a:pPr>
            <a:r>
              <a:rPr lang="en-US"/>
              <a:t>Version 1.0</a:t>
            </a:r>
          </a:p>
        </p:txBody>
      </p:sp>
      <p:sp>
        <p:nvSpPr>
          <p:cNvPr id="25" name="Footer Placeholder 24"/>
          <p:cNvSpPr>
            <a:spLocks noGrp="1"/>
          </p:cNvSpPr>
          <p:nvPr>
            <p:ph type="ftr" sz="quarter" idx="11"/>
          </p:nvPr>
        </p:nvSpPr>
        <p:spPr/>
        <p:txBody>
          <a:bodyPr/>
          <a:lstStyle/>
          <a:p>
            <a:r>
              <a:rPr lang="en-US" dirty="0"/>
              <a:t>Copyright ©Tan Kim </a:t>
            </a:r>
            <a:r>
              <a:rPr lang="en-US" dirty="0" err="1"/>
              <a:t>Leng</a:t>
            </a:r>
            <a:r>
              <a:rPr lang="en-US" dirty="0"/>
              <a:t>                                           CONFIDENTIAL                </a:t>
            </a:r>
          </a:p>
        </p:txBody>
      </p:sp>
      <p:sp>
        <p:nvSpPr>
          <p:cNvPr id="26" name="Slide Number Placeholder 25"/>
          <p:cNvSpPr>
            <a:spLocks noGrp="1"/>
          </p:cNvSpPr>
          <p:nvPr>
            <p:ph type="sldNum" sz="quarter" idx="12"/>
          </p:nvPr>
        </p:nvSpPr>
        <p:spPr/>
        <p:txBody>
          <a:bodyPr/>
          <a:lstStyle/>
          <a:p>
            <a:r>
              <a:rPr lang="en-US"/>
              <a:t>Slide </a:t>
            </a:r>
            <a:fld id="{1371D364-6351-44CA-B9C9-889656058316}" type="slidenum">
              <a:rPr lang="en-US" smtClean="0"/>
              <a:pPr/>
              <a:t>10</a:t>
            </a:fld>
            <a:endParaRPr lang="en-US"/>
          </a:p>
        </p:txBody>
      </p:sp>
    </p:spTree>
    <p:extLst>
      <p:ext uri="{BB962C8B-B14F-4D97-AF65-F5344CB8AC3E}">
        <p14:creationId xmlns:p14="http://schemas.microsoft.com/office/powerpoint/2010/main" val="33295451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SG" dirty="0" err="1"/>
              <a:t>Khái</a:t>
            </a:r>
            <a:r>
              <a:rPr lang="en-SG" dirty="0"/>
              <a:t> </a:t>
            </a:r>
            <a:r>
              <a:rPr lang="en-SG" dirty="0" err="1"/>
              <a:t>niệm</a:t>
            </a:r>
            <a:r>
              <a:rPr lang="en-SG" dirty="0"/>
              <a:t> </a:t>
            </a:r>
            <a:r>
              <a:rPr lang="en-SG" dirty="0" err="1"/>
              <a:t>chính</a:t>
            </a:r>
            <a:r>
              <a:rPr lang="en-SG" dirty="0"/>
              <a:t> </a:t>
            </a:r>
            <a:r>
              <a:rPr lang="en-SG" dirty="0" err="1"/>
              <a:t>của</a:t>
            </a:r>
            <a:r>
              <a:rPr lang="en-SG" dirty="0"/>
              <a:t> EDM</a:t>
            </a:r>
          </a:p>
        </p:txBody>
      </p:sp>
      <p:sp>
        <p:nvSpPr>
          <p:cNvPr id="9" name="Content Placeholder 8"/>
          <p:cNvSpPr>
            <a:spLocks noGrp="1"/>
          </p:cNvSpPr>
          <p:nvPr>
            <p:ph idx="1"/>
          </p:nvPr>
        </p:nvSpPr>
        <p:spPr>
          <a:xfrm>
            <a:off x="309564" y="1357316"/>
            <a:ext cx="5261677" cy="5000625"/>
          </a:xfrm>
        </p:spPr>
        <p:txBody>
          <a:bodyPr/>
          <a:lstStyle/>
          <a:p>
            <a:r>
              <a:rPr lang="vi-VN" dirty="0">
                <a:latin typeface="Corbel" panose="020B0503020204020204" pitchFamily="34" charset="0"/>
              </a:rPr>
              <a:t>Quản lý dữ liệu </a:t>
            </a:r>
            <a:r>
              <a:rPr lang="en-SG" dirty="0" err="1">
                <a:latin typeface="Corbel" panose="020B0503020204020204" pitchFamily="34" charset="0"/>
              </a:rPr>
              <a:t>tổng</a:t>
            </a:r>
            <a:r>
              <a:rPr lang="en-SG" dirty="0">
                <a:latin typeface="Corbel" panose="020B0503020204020204" pitchFamily="34" charset="0"/>
              </a:rPr>
              <a:t> </a:t>
            </a:r>
            <a:r>
              <a:rPr lang="en-SG" dirty="0" err="1">
                <a:latin typeface="Corbel" panose="020B0503020204020204" pitchFamily="34" charset="0"/>
              </a:rPr>
              <a:t>thể</a:t>
            </a:r>
            <a:r>
              <a:rPr lang="en-SG" dirty="0">
                <a:latin typeface="Corbel" panose="020B0503020204020204" pitchFamily="34" charset="0"/>
              </a:rPr>
              <a:t> </a:t>
            </a:r>
            <a:r>
              <a:rPr lang="vi-VN" dirty="0">
                <a:latin typeface="Corbel" panose="020B0503020204020204" pitchFamily="34" charset="0"/>
              </a:rPr>
              <a:t>(EDM) là khả năng của tổ chức trong việc </a:t>
            </a:r>
            <a:r>
              <a:rPr lang="en-SG" b="1" dirty="0" err="1">
                <a:latin typeface="Corbel" panose="020B0503020204020204" pitchFamily="34" charset="0"/>
              </a:rPr>
              <a:t>xác</a:t>
            </a:r>
            <a:r>
              <a:rPr lang="vi-VN" b="1" dirty="0">
                <a:latin typeface="Corbel" panose="020B0503020204020204" pitchFamily="34" charset="0"/>
              </a:rPr>
              <a:t> định, kết hợp, lưu trữ và truy xuất dữ liệu </a:t>
            </a:r>
            <a:r>
              <a:rPr lang="en-US" dirty="0" err="1"/>
              <a:t>cho</a:t>
            </a:r>
            <a:endParaRPr lang="en-US" dirty="0"/>
          </a:p>
          <a:p>
            <a:pPr lvl="1"/>
            <a:r>
              <a:rPr lang="en-US" dirty="0" err="1"/>
              <a:t>Vận</a:t>
            </a:r>
            <a:r>
              <a:rPr lang="en-US" dirty="0"/>
              <a:t> </a:t>
            </a:r>
            <a:r>
              <a:rPr lang="en-US" dirty="0" err="1"/>
              <a:t>hành</a:t>
            </a:r>
            <a:r>
              <a:rPr lang="en-US" dirty="0"/>
              <a:t> </a:t>
            </a:r>
            <a:r>
              <a:rPr lang="en-US" dirty="0" err="1"/>
              <a:t>các</a:t>
            </a:r>
            <a:r>
              <a:rPr lang="en-US" dirty="0"/>
              <a:t> </a:t>
            </a:r>
            <a:r>
              <a:rPr lang="en-US" dirty="0" err="1"/>
              <a:t>quy</a:t>
            </a:r>
            <a:r>
              <a:rPr lang="en-US" dirty="0"/>
              <a:t> </a:t>
            </a:r>
            <a:r>
              <a:rPr lang="en-US" dirty="0" err="1"/>
              <a:t>trình</a:t>
            </a:r>
            <a:r>
              <a:rPr lang="en-US" dirty="0"/>
              <a:t> </a:t>
            </a:r>
            <a:r>
              <a:rPr lang="en-US" dirty="0" err="1"/>
              <a:t>và</a:t>
            </a:r>
            <a:r>
              <a:rPr lang="en-US" dirty="0"/>
              <a:t> </a:t>
            </a:r>
            <a:r>
              <a:rPr lang="en-US" dirty="0" err="1"/>
              <a:t>ứng</a:t>
            </a:r>
            <a:r>
              <a:rPr lang="en-US" dirty="0"/>
              <a:t> </a:t>
            </a:r>
            <a:r>
              <a:rPr lang="en-US" dirty="0" err="1"/>
              <a:t>dụng</a:t>
            </a:r>
            <a:r>
              <a:rPr lang="en-US" dirty="0"/>
              <a:t> </a:t>
            </a:r>
            <a:r>
              <a:rPr lang="en-US" dirty="0" err="1"/>
              <a:t>nội</a:t>
            </a:r>
            <a:r>
              <a:rPr lang="en-US" dirty="0"/>
              <a:t> </a:t>
            </a:r>
            <a:r>
              <a:rPr lang="en-US" dirty="0" err="1"/>
              <a:t>bộ</a:t>
            </a:r>
            <a:endParaRPr lang="en-US" dirty="0"/>
          </a:p>
          <a:p>
            <a:pPr lvl="1"/>
            <a:r>
              <a:rPr lang="vi-VN" dirty="0">
                <a:latin typeface="Corbel" panose="020B0503020204020204" pitchFamily="34" charset="0"/>
              </a:rPr>
              <a:t>Cung cấp dịch vụ bên ngoài và liên lạc</a:t>
            </a:r>
            <a:endParaRPr lang="en-SG" dirty="0">
              <a:latin typeface="Corbel" panose="020B0503020204020204" pitchFamily="34" charset="0"/>
            </a:endParaRPr>
          </a:p>
          <a:p>
            <a:pPr marL="89297" indent="0">
              <a:buNone/>
            </a:pPr>
            <a:endParaRPr lang="en-SG" dirty="0"/>
          </a:p>
        </p:txBody>
      </p:sp>
      <p:sp>
        <p:nvSpPr>
          <p:cNvPr id="5" name="Date Placeholder 4"/>
          <p:cNvSpPr>
            <a:spLocks noGrp="1"/>
          </p:cNvSpPr>
          <p:nvPr>
            <p:ph type="dt" sz="half" idx="10"/>
          </p:nvPr>
        </p:nvSpPr>
        <p:spPr/>
        <p:txBody>
          <a:bodyPr/>
          <a:lstStyle/>
          <a:p>
            <a:pPr>
              <a:defRPr/>
            </a:pPr>
            <a:r>
              <a:rPr lang="en-US"/>
              <a:t>Version 1.0</a:t>
            </a:r>
          </a:p>
        </p:txBody>
      </p:sp>
      <p:sp>
        <p:nvSpPr>
          <p:cNvPr id="6" name="Footer Placeholder 5"/>
          <p:cNvSpPr>
            <a:spLocks noGrp="1"/>
          </p:cNvSpPr>
          <p:nvPr>
            <p:ph type="ftr" sz="quarter" idx="11"/>
          </p:nvPr>
        </p:nvSpPr>
        <p:spPr/>
        <p:txBody>
          <a:bodyPr/>
          <a:lstStyle/>
          <a:p>
            <a:r>
              <a:rPr lang="en-US" dirty="0"/>
              <a:t>Copyright ©Tan Kim </a:t>
            </a:r>
            <a:r>
              <a:rPr lang="en-US" dirty="0" err="1"/>
              <a:t>Leng</a:t>
            </a:r>
            <a:r>
              <a:rPr lang="en-US" dirty="0"/>
              <a:t>                                           CONFIDENTIAL                </a:t>
            </a:r>
          </a:p>
        </p:txBody>
      </p:sp>
      <p:sp>
        <p:nvSpPr>
          <p:cNvPr id="7" name="Slide Number Placeholder 6"/>
          <p:cNvSpPr>
            <a:spLocks noGrp="1"/>
          </p:cNvSpPr>
          <p:nvPr>
            <p:ph type="sldNum" sz="quarter" idx="12"/>
          </p:nvPr>
        </p:nvSpPr>
        <p:spPr/>
        <p:txBody>
          <a:bodyPr/>
          <a:lstStyle/>
          <a:p>
            <a:r>
              <a:rPr lang="en-US"/>
              <a:t>Page </a:t>
            </a:r>
            <a:fld id="{F111F9D4-08CA-4E3C-9308-EA2379781939}" type="slidenum">
              <a:rPr lang="en-US" smtClean="0"/>
              <a:pPr/>
              <a:t>11</a:t>
            </a:fld>
            <a:endParaRPr lang="en-US"/>
          </a:p>
        </p:txBody>
      </p:sp>
      <p:pic>
        <p:nvPicPr>
          <p:cNvPr id="10" name="Picture 9" descr="Pen pointing to a graph on a screen">
            <a:extLst>
              <a:ext uri="{FF2B5EF4-FFF2-40B4-BE49-F238E27FC236}">
                <a16:creationId xmlns:a16="http://schemas.microsoft.com/office/drawing/2014/main" id="{FF18110B-F99E-4669-B196-00C0869BBB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5253" y="3429000"/>
            <a:ext cx="3167621" cy="2111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3070642341"/>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ree arrows on bullseye">
            <a:extLst>
              <a:ext uri="{FF2B5EF4-FFF2-40B4-BE49-F238E27FC236}">
                <a16:creationId xmlns:a16="http://schemas.microsoft.com/office/drawing/2014/main" id="{3E515C25-9FA5-45CA-BB53-7F5F8B87CB37}"/>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20747"/>
          <a:stretch/>
        </p:blipFill>
        <p:spPr>
          <a:xfrm>
            <a:off x="0" y="1250209"/>
            <a:ext cx="10029825" cy="5197063"/>
          </a:xfrm>
          <a:prstGeom prst="rect">
            <a:avLst/>
          </a:prstGeom>
        </p:spPr>
      </p:pic>
      <p:sp>
        <p:nvSpPr>
          <p:cNvPr id="8" name="Title 7"/>
          <p:cNvSpPr>
            <a:spLocks noGrp="1"/>
          </p:cNvSpPr>
          <p:nvPr>
            <p:ph type="title"/>
          </p:nvPr>
        </p:nvSpPr>
        <p:spPr/>
        <p:txBody>
          <a:bodyPr>
            <a:normAutofit/>
          </a:bodyPr>
          <a:lstStyle/>
          <a:p>
            <a:r>
              <a:rPr lang="en-SG" dirty="0" err="1"/>
              <a:t>Mục</a:t>
            </a:r>
            <a:r>
              <a:rPr lang="en-SG" dirty="0"/>
              <a:t> </a:t>
            </a:r>
            <a:r>
              <a:rPr lang="en-SG" dirty="0" err="1"/>
              <a:t>tiêu</a:t>
            </a:r>
            <a:r>
              <a:rPr lang="en-SG" dirty="0"/>
              <a:t> </a:t>
            </a:r>
            <a:r>
              <a:rPr lang="en-SG" dirty="0" err="1"/>
              <a:t>của</a:t>
            </a:r>
            <a:r>
              <a:rPr lang="en-SG" dirty="0"/>
              <a:t> EDM</a:t>
            </a:r>
          </a:p>
        </p:txBody>
      </p:sp>
      <p:sp>
        <p:nvSpPr>
          <p:cNvPr id="9" name="Content Placeholder 8"/>
          <p:cNvSpPr>
            <a:spLocks noGrp="1"/>
          </p:cNvSpPr>
          <p:nvPr>
            <p:ph idx="1"/>
          </p:nvPr>
        </p:nvSpPr>
        <p:spPr>
          <a:xfrm>
            <a:off x="309564" y="1357316"/>
            <a:ext cx="8043861" cy="5000625"/>
          </a:xfrm>
        </p:spPr>
        <p:txBody>
          <a:bodyPr/>
          <a:lstStyle/>
          <a:p>
            <a:r>
              <a:rPr lang="en-US" dirty="0" err="1"/>
              <a:t>Mục</a:t>
            </a:r>
            <a:r>
              <a:rPr lang="en-US" dirty="0"/>
              <a:t> </a:t>
            </a:r>
            <a:r>
              <a:rPr lang="en-US" dirty="0" err="1"/>
              <a:t>tiêu</a:t>
            </a:r>
            <a:r>
              <a:rPr lang="en-US" dirty="0"/>
              <a:t> </a:t>
            </a:r>
            <a:r>
              <a:rPr lang="en-US" dirty="0" err="1"/>
              <a:t>nền</a:t>
            </a:r>
            <a:r>
              <a:rPr lang="en-US" dirty="0"/>
              <a:t> </a:t>
            </a:r>
            <a:r>
              <a:rPr lang="en-US" dirty="0" err="1"/>
              <a:t>tảng</a:t>
            </a:r>
            <a:r>
              <a:rPr lang="en-US" dirty="0"/>
              <a:t> </a:t>
            </a:r>
            <a:r>
              <a:rPr lang="en-US" dirty="0" err="1"/>
              <a:t>là</a:t>
            </a:r>
            <a:r>
              <a:rPr lang="en-US" dirty="0"/>
              <a:t> </a:t>
            </a:r>
            <a:r>
              <a:rPr lang="en-US" dirty="0" err="1"/>
              <a:t>để</a:t>
            </a:r>
            <a:r>
              <a:rPr lang="en-US" dirty="0"/>
              <a:t> </a:t>
            </a:r>
            <a:r>
              <a:rPr lang="en-US" dirty="0" err="1"/>
              <a:t>tạo</a:t>
            </a:r>
            <a:r>
              <a:rPr lang="en-US" dirty="0"/>
              <a:t> </a:t>
            </a:r>
            <a:r>
              <a:rPr lang="en-US" dirty="0" err="1"/>
              <a:t>ra</a:t>
            </a:r>
            <a:r>
              <a:rPr lang="en-US" dirty="0"/>
              <a:t> </a:t>
            </a:r>
            <a:r>
              <a:rPr lang="en-US" dirty="0" err="1"/>
              <a:t>và</a:t>
            </a:r>
            <a:r>
              <a:rPr lang="en-US" dirty="0"/>
              <a:t> </a:t>
            </a:r>
            <a:r>
              <a:rPr lang="en-US" dirty="0" err="1"/>
              <a:t>duy</a:t>
            </a:r>
            <a:r>
              <a:rPr lang="en-US" dirty="0"/>
              <a:t> </a:t>
            </a:r>
            <a:r>
              <a:rPr lang="en-US" dirty="0" err="1"/>
              <a:t>trì</a:t>
            </a:r>
            <a:r>
              <a:rPr lang="en-US" dirty="0"/>
              <a:t> </a:t>
            </a:r>
            <a:r>
              <a:rPr lang="en-US" dirty="0" err="1"/>
              <a:t>sự</a:t>
            </a:r>
            <a:r>
              <a:rPr lang="en-US" dirty="0"/>
              <a:t> </a:t>
            </a:r>
            <a:r>
              <a:rPr lang="en-US" b="1" dirty="0" err="1"/>
              <a:t>đảm</a:t>
            </a:r>
            <a:r>
              <a:rPr lang="en-US" b="1" dirty="0"/>
              <a:t> </a:t>
            </a:r>
            <a:r>
              <a:rPr lang="en-US" b="1" dirty="0" err="1"/>
              <a:t>bảo</a:t>
            </a:r>
            <a:r>
              <a:rPr lang="en-US" b="1" dirty="0"/>
              <a:t>, </a:t>
            </a:r>
            <a:r>
              <a:rPr lang="en-US" b="1" dirty="0" err="1"/>
              <a:t>tự</a:t>
            </a:r>
            <a:r>
              <a:rPr lang="en-US" b="1" dirty="0"/>
              <a:t> tin, </a:t>
            </a:r>
            <a:r>
              <a:rPr lang="en-US" b="1" dirty="0" err="1"/>
              <a:t>và</a:t>
            </a:r>
            <a:r>
              <a:rPr lang="en-US" b="1" dirty="0"/>
              <a:t> tin </a:t>
            </a:r>
            <a:r>
              <a:rPr lang="en-US" b="1" dirty="0" err="1"/>
              <a:t>tưởng</a:t>
            </a:r>
            <a:r>
              <a:rPr lang="en-US" dirty="0"/>
              <a:t> </a:t>
            </a:r>
            <a:r>
              <a:rPr lang="en-US" dirty="0" err="1"/>
              <a:t>trong</a:t>
            </a:r>
            <a:r>
              <a:rPr lang="en-US" dirty="0"/>
              <a:t> </a:t>
            </a:r>
            <a:r>
              <a:rPr lang="en-US" dirty="0" err="1"/>
              <a:t>tất</a:t>
            </a:r>
            <a:r>
              <a:rPr lang="en-US" dirty="0"/>
              <a:t> </a:t>
            </a:r>
            <a:r>
              <a:rPr lang="en-US" dirty="0" err="1"/>
              <a:t>cả</a:t>
            </a:r>
            <a:r>
              <a:rPr lang="en-US" dirty="0"/>
              <a:t> </a:t>
            </a:r>
            <a:r>
              <a:rPr lang="en-US" dirty="0" err="1"/>
              <a:t>các</a:t>
            </a:r>
            <a:r>
              <a:rPr lang="en-US" dirty="0"/>
              <a:t> </a:t>
            </a:r>
            <a:r>
              <a:rPr lang="en-US" dirty="0" err="1"/>
              <a:t>tập</a:t>
            </a:r>
            <a:r>
              <a:rPr lang="en-US" dirty="0"/>
              <a:t> </a:t>
            </a:r>
            <a:r>
              <a:rPr lang="en-US" dirty="0" err="1"/>
              <a:t>hợp</a:t>
            </a:r>
            <a:r>
              <a:rPr lang="en-US" dirty="0"/>
              <a:t> </a:t>
            </a:r>
            <a:r>
              <a:rPr lang="en-US" dirty="0" err="1"/>
              <a:t>dữ</a:t>
            </a:r>
            <a:r>
              <a:rPr lang="en-US" dirty="0"/>
              <a:t> </a:t>
            </a:r>
            <a:r>
              <a:rPr lang="en-US" dirty="0" err="1"/>
              <a:t>liệu</a:t>
            </a:r>
            <a:endParaRPr lang="en-US" dirty="0"/>
          </a:p>
          <a:p>
            <a:r>
              <a:rPr lang="vi-VN" dirty="0">
                <a:latin typeface="Corbel" panose="020B0503020204020204" pitchFamily="34" charset="0"/>
              </a:rPr>
              <a:t>Cung cấp </a:t>
            </a:r>
            <a:r>
              <a:rPr lang="vi-VN" b="1" dirty="0">
                <a:latin typeface="Corbel" panose="020B0503020204020204" pitchFamily="34" charset="0"/>
              </a:rPr>
              <a:t>phương pháp tiếp cận hợp lý và chuẩn hóa </a:t>
            </a:r>
            <a:r>
              <a:rPr lang="vi-VN" dirty="0">
                <a:latin typeface="Corbel" panose="020B0503020204020204" pitchFamily="34" charset="0"/>
              </a:rPr>
              <a:t>cho các tổ chức để quản lý và bảo mật tài nguyên dữ liệu của họ</a:t>
            </a:r>
            <a:endParaRPr lang="en-SG" dirty="0">
              <a:latin typeface="Corbel" panose="020B0503020204020204" pitchFamily="34" charset="0"/>
            </a:endParaRPr>
          </a:p>
        </p:txBody>
      </p:sp>
      <p:sp>
        <p:nvSpPr>
          <p:cNvPr id="5" name="Date Placeholder 4"/>
          <p:cNvSpPr>
            <a:spLocks noGrp="1"/>
          </p:cNvSpPr>
          <p:nvPr>
            <p:ph type="dt" sz="half" idx="10"/>
          </p:nvPr>
        </p:nvSpPr>
        <p:spPr/>
        <p:txBody>
          <a:bodyPr/>
          <a:lstStyle/>
          <a:p>
            <a:pPr>
              <a:defRPr/>
            </a:pPr>
            <a:r>
              <a:rPr lang="en-US"/>
              <a:t>Version 1.0</a:t>
            </a:r>
          </a:p>
        </p:txBody>
      </p:sp>
      <p:sp>
        <p:nvSpPr>
          <p:cNvPr id="6" name="Footer Placeholder 5"/>
          <p:cNvSpPr>
            <a:spLocks noGrp="1"/>
          </p:cNvSpPr>
          <p:nvPr>
            <p:ph type="ftr" sz="quarter" idx="11"/>
          </p:nvPr>
        </p:nvSpPr>
        <p:spPr/>
        <p:txBody>
          <a:bodyPr/>
          <a:lstStyle/>
          <a:p>
            <a:r>
              <a:rPr lang="en-US" dirty="0"/>
              <a:t>Copyright ©Tan Kim </a:t>
            </a:r>
            <a:r>
              <a:rPr lang="en-US" dirty="0" err="1"/>
              <a:t>Leng</a:t>
            </a:r>
            <a:r>
              <a:rPr lang="en-US" dirty="0"/>
              <a:t>                                           CONFIDENTIAL                </a:t>
            </a:r>
          </a:p>
        </p:txBody>
      </p:sp>
      <p:sp>
        <p:nvSpPr>
          <p:cNvPr id="7" name="Slide Number Placeholder 6"/>
          <p:cNvSpPr>
            <a:spLocks noGrp="1"/>
          </p:cNvSpPr>
          <p:nvPr>
            <p:ph type="sldNum" sz="quarter" idx="12"/>
          </p:nvPr>
        </p:nvSpPr>
        <p:spPr/>
        <p:txBody>
          <a:bodyPr/>
          <a:lstStyle/>
          <a:p>
            <a:r>
              <a:rPr lang="en-US"/>
              <a:t>Page </a:t>
            </a:r>
            <a:fld id="{F111F9D4-08CA-4E3C-9308-EA2379781939}" type="slidenum">
              <a:rPr lang="en-US" smtClean="0"/>
              <a:pPr/>
              <a:t>12</a:t>
            </a:fld>
            <a:endParaRPr lang="en-US"/>
          </a:p>
        </p:txBody>
      </p:sp>
    </p:spTree>
    <p:custDataLst>
      <p:tags r:id="rId1"/>
    </p:custDataLst>
    <p:extLst>
      <p:ext uri="{BB962C8B-B14F-4D97-AF65-F5344CB8AC3E}">
        <p14:creationId xmlns:p14="http://schemas.microsoft.com/office/powerpoint/2010/main" val="3926363011"/>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788F9B-447A-4EDE-9159-3B5364284FFE}"/>
              </a:ext>
            </a:extLst>
          </p:cNvPr>
          <p:cNvSpPr>
            <a:spLocks noGrp="1"/>
          </p:cNvSpPr>
          <p:nvPr>
            <p:ph type="title"/>
          </p:nvPr>
        </p:nvSpPr>
        <p:spPr/>
        <p:txBody>
          <a:bodyPr/>
          <a:lstStyle/>
          <a:p>
            <a:r>
              <a:rPr lang="en-SG" dirty="0" err="1"/>
              <a:t>Khung</a:t>
            </a:r>
            <a:r>
              <a:rPr lang="en-SG" dirty="0"/>
              <a:t> </a:t>
            </a:r>
            <a:r>
              <a:rPr lang="en-SG" dirty="0" err="1"/>
              <a:t>của</a:t>
            </a:r>
            <a:r>
              <a:rPr lang="en-SG" dirty="0"/>
              <a:t> EDM</a:t>
            </a:r>
          </a:p>
        </p:txBody>
      </p:sp>
      <p:sp>
        <p:nvSpPr>
          <p:cNvPr id="4" name="Date Placeholder 3">
            <a:extLst>
              <a:ext uri="{FF2B5EF4-FFF2-40B4-BE49-F238E27FC236}">
                <a16:creationId xmlns:a16="http://schemas.microsoft.com/office/drawing/2014/main" id="{D26B17C8-12EE-4B44-A86B-1CBDEBC0D98A}"/>
              </a:ext>
            </a:extLst>
          </p:cNvPr>
          <p:cNvSpPr>
            <a:spLocks noGrp="1"/>
          </p:cNvSpPr>
          <p:nvPr>
            <p:ph type="dt" sz="half" idx="10"/>
          </p:nvPr>
        </p:nvSpPr>
        <p:spPr/>
        <p:txBody>
          <a:bodyPr/>
          <a:lstStyle/>
          <a:p>
            <a:pPr>
              <a:defRPr/>
            </a:pPr>
            <a:r>
              <a:rPr lang="en-US"/>
              <a:t>Version 1.0</a:t>
            </a:r>
          </a:p>
        </p:txBody>
      </p:sp>
      <p:sp>
        <p:nvSpPr>
          <p:cNvPr id="5" name="Footer Placeholder 4">
            <a:extLst>
              <a:ext uri="{FF2B5EF4-FFF2-40B4-BE49-F238E27FC236}">
                <a16:creationId xmlns:a16="http://schemas.microsoft.com/office/drawing/2014/main" id="{97681800-0291-4711-BC5B-C0203DC4F98F}"/>
              </a:ext>
            </a:extLst>
          </p:cNvPr>
          <p:cNvSpPr>
            <a:spLocks noGrp="1"/>
          </p:cNvSpPr>
          <p:nvPr>
            <p:ph type="ftr" sz="quarter" idx="11"/>
          </p:nvPr>
        </p:nvSpPr>
        <p:spPr/>
        <p:txBody>
          <a:bodyPr/>
          <a:lstStyle/>
          <a:p>
            <a:r>
              <a:rPr lang="en-US" dirty="0"/>
              <a:t>Copyright ©Tan Kim </a:t>
            </a:r>
            <a:r>
              <a:rPr lang="en-US" dirty="0" err="1"/>
              <a:t>Leng</a:t>
            </a:r>
            <a:r>
              <a:rPr lang="en-US" dirty="0"/>
              <a:t>                                           CONFIDENTIAL                </a:t>
            </a:r>
          </a:p>
        </p:txBody>
      </p:sp>
      <p:sp>
        <p:nvSpPr>
          <p:cNvPr id="6" name="Slide Number Placeholder 5">
            <a:extLst>
              <a:ext uri="{FF2B5EF4-FFF2-40B4-BE49-F238E27FC236}">
                <a16:creationId xmlns:a16="http://schemas.microsoft.com/office/drawing/2014/main" id="{7E8B28E2-8EC5-4E34-BDB5-8341DA71B45C}"/>
              </a:ext>
            </a:extLst>
          </p:cNvPr>
          <p:cNvSpPr>
            <a:spLocks noGrp="1"/>
          </p:cNvSpPr>
          <p:nvPr>
            <p:ph type="sldNum" sz="quarter" idx="12"/>
          </p:nvPr>
        </p:nvSpPr>
        <p:spPr/>
        <p:txBody>
          <a:bodyPr/>
          <a:lstStyle/>
          <a:p>
            <a:r>
              <a:rPr lang="en-US"/>
              <a:t>Page </a:t>
            </a:r>
            <a:fld id="{1371D364-6351-44CA-B9C9-889656058316}" type="slidenum">
              <a:rPr lang="en-US" smtClean="0"/>
              <a:pPr/>
              <a:t>13</a:t>
            </a:fld>
            <a:endParaRPr lang="en-US"/>
          </a:p>
        </p:txBody>
      </p:sp>
      <p:pic>
        <p:nvPicPr>
          <p:cNvPr id="50" name="Picture 49">
            <a:extLst>
              <a:ext uri="{FF2B5EF4-FFF2-40B4-BE49-F238E27FC236}">
                <a16:creationId xmlns:a16="http://schemas.microsoft.com/office/drawing/2014/main" id="{84968EAD-133C-46B0-B32D-2972109EC382}"/>
              </a:ext>
            </a:extLst>
          </p:cNvPr>
          <p:cNvPicPr>
            <a:picLocks noChangeAspect="1"/>
          </p:cNvPicPr>
          <p:nvPr/>
        </p:nvPicPr>
        <p:blipFill>
          <a:blip r:embed="rId2"/>
          <a:stretch>
            <a:fillRect/>
          </a:stretch>
        </p:blipFill>
        <p:spPr>
          <a:xfrm>
            <a:off x="0" y="1352976"/>
            <a:ext cx="9439499" cy="4898774"/>
          </a:xfrm>
          <a:prstGeom prst="rect">
            <a:avLst/>
          </a:prstGeom>
        </p:spPr>
      </p:pic>
    </p:spTree>
    <p:extLst>
      <p:ext uri="{BB962C8B-B14F-4D97-AF65-F5344CB8AC3E}">
        <p14:creationId xmlns:p14="http://schemas.microsoft.com/office/powerpoint/2010/main" val="4022741601"/>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4E592-70C0-22F4-EFEE-E340651CEF4E}"/>
              </a:ext>
            </a:extLst>
          </p:cNvPr>
          <p:cNvSpPr>
            <a:spLocks noGrp="1"/>
          </p:cNvSpPr>
          <p:nvPr>
            <p:ph type="title"/>
          </p:nvPr>
        </p:nvSpPr>
        <p:spPr/>
        <p:txBody>
          <a:bodyPr>
            <a:normAutofit/>
          </a:bodyPr>
          <a:lstStyle/>
          <a:p>
            <a:r>
              <a:rPr lang="en-SG" dirty="0" err="1"/>
              <a:t>Các</a:t>
            </a:r>
            <a:r>
              <a:rPr lang="en-SG" dirty="0"/>
              <a:t> </a:t>
            </a:r>
            <a:r>
              <a:rPr lang="en-SG" dirty="0" err="1"/>
              <a:t>nguyên</a:t>
            </a:r>
            <a:r>
              <a:rPr lang="en-SG" dirty="0"/>
              <a:t> </a:t>
            </a:r>
            <a:r>
              <a:rPr lang="en-SG" dirty="0" err="1"/>
              <a:t>tắc</a:t>
            </a:r>
            <a:r>
              <a:rPr lang="en-SG" dirty="0"/>
              <a:t> chính </a:t>
            </a:r>
            <a:r>
              <a:rPr lang="en-SG" dirty="0" err="1"/>
              <a:t>của</a:t>
            </a:r>
            <a:r>
              <a:rPr lang="en-SG" dirty="0"/>
              <a:t> </a:t>
            </a:r>
            <a:r>
              <a:rPr lang="en-SG" dirty="0" err="1"/>
              <a:t>Quản</a:t>
            </a:r>
            <a:r>
              <a:rPr lang="en-SG" dirty="0"/>
              <a:t> </a:t>
            </a:r>
            <a:r>
              <a:rPr lang="en-SG" dirty="0" err="1"/>
              <a:t>lý</a:t>
            </a:r>
            <a:r>
              <a:rPr lang="en-SG" dirty="0"/>
              <a:t> </a:t>
            </a:r>
            <a:r>
              <a:rPr lang="en-SG" dirty="0" err="1"/>
              <a:t>dữ</a:t>
            </a:r>
            <a:r>
              <a:rPr lang="en-SG" dirty="0"/>
              <a:t> </a:t>
            </a:r>
            <a:r>
              <a:rPr lang="en-SG" dirty="0" err="1"/>
              <a:t>liệu</a:t>
            </a:r>
            <a:endParaRPr lang="en-SG" dirty="0"/>
          </a:p>
        </p:txBody>
      </p:sp>
      <p:sp>
        <p:nvSpPr>
          <p:cNvPr id="7" name="Content Placeholder 6">
            <a:extLst>
              <a:ext uri="{FF2B5EF4-FFF2-40B4-BE49-F238E27FC236}">
                <a16:creationId xmlns:a16="http://schemas.microsoft.com/office/drawing/2014/main" id="{02455B6E-68CA-0207-5FC7-2235B93865C4}"/>
              </a:ext>
            </a:extLst>
          </p:cNvPr>
          <p:cNvSpPr>
            <a:spLocks noGrp="1"/>
          </p:cNvSpPr>
          <p:nvPr>
            <p:ph idx="1"/>
          </p:nvPr>
        </p:nvSpPr>
        <p:spPr/>
        <p:txBody>
          <a:bodyPr/>
          <a:lstStyle/>
          <a:p>
            <a:r>
              <a:rPr lang="en-US" sz="2400" dirty="0" err="1"/>
              <a:t>Tối</a:t>
            </a:r>
            <a:r>
              <a:rPr lang="en-US" sz="2400" dirty="0"/>
              <a:t> </a:t>
            </a:r>
            <a:r>
              <a:rPr lang="en-US" sz="2400" dirty="0" err="1"/>
              <a:t>ưu</a:t>
            </a:r>
            <a:r>
              <a:rPr lang="en-US" sz="2400" dirty="0"/>
              <a:t> </a:t>
            </a:r>
            <a:r>
              <a:rPr lang="en-US" sz="2400" dirty="0" err="1"/>
              <a:t>hóa</a:t>
            </a:r>
            <a:r>
              <a:rPr lang="en-US" sz="2400" dirty="0"/>
              <a:t> </a:t>
            </a:r>
            <a:r>
              <a:rPr lang="en-US" sz="2400" dirty="0" err="1"/>
              <a:t>lợi</a:t>
            </a:r>
            <a:r>
              <a:rPr lang="en-US" sz="2400" dirty="0"/>
              <a:t> </a:t>
            </a:r>
            <a:r>
              <a:rPr lang="en-US" sz="2400" dirty="0" err="1"/>
              <a:t>ích</a:t>
            </a:r>
            <a:r>
              <a:rPr lang="en-US" sz="2400" dirty="0"/>
              <a:t> </a:t>
            </a:r>
            <a:r>
              <a:rPr lang="en-US" sz="2400" dirty="0" err="1"/>
              <a:t>của</a:t>
            </a:r>
            <a:r>
              <a:rPr lang="en-US" sz="2400" dirty="0"/>
              <a:t> </a:t>
            </a:r>
            <a:r>
              <a:rPr lang="en-US" sz="2400" dirty="0" err="1"/>
              <a:t>tổ</a:t>
            </a:r>
            <a:r>
              <a:rPr lang="en-US" sz="2400" dirty="0"/>
              <a:t> </a:t>
            </a:r>
            <a:r>
              <a:rPr lang="en-US" sz="2400" dirty="0" err="1"/>
              <a:t>chức</a:t>
            </a:r>
            <a:endParaRPr lang="en-US" sz="2400" dirty="0"/>
          </a:p>
          <a:p>
            <a:pPr lvl="1"/>
            <a:r>
              <a:rPr lang="en-US" sz="2000" dirty="0" err="1"/>
              <a:t>Các</a:t>
            </a:r>
            <a:r>
              <a:rPr lang="en-US" sz="2000" dirty="0"/>
              <a:t> </a:t>
            </a:r>
            <a:r>
              <a:rPr lang="en-US" sz="2000" dirty="0" err="1"/>
              <a:t>quyết</a:t>
            </a:r>
            <a:r>
              <a:rPr lang="en-US" sz="2000" dirty="0"/>
              <a:t> </a:t>
            </a:r>
            <a:r>
              <a:rPr lang="en-US" sz="2000" dirty="0" err="1"/>
              <a:t>định</a:t>
            </a:r>
            <a:r>
              <a:rPr lang="en-US" sz="2000" dirty="0"/>
              <a:t> </a:t>
            </a:r>
            <a:r>
              <a:rPr lang="en-US" sz="2000" dirty="0" err="1"/>
              <a:t>quản</a:t>
            </a:r>
            <a:r>
              <a:rPr lang="en-US" sz="2000" dirty="0"/>
              <a:t> </a:t>
            </a:r>
            <a:r>
              <a:rPr lang="en-US" sz="2000" dirty="0" err="1"/>
              <a:t>lý</a:t>
            </a:r>
            <a:r>
              <a:rPr lang="en-US" sz="2000" dirty="0"/>
              <a:t> </a:t>
            </a:r>
            <a:r>
              <a:rPr lang="en-US" sz="2000" dirty="0" err="1"/>
              <a:t>dữ</a:t>
            </a:r>
            <a:r>
              <a:rPr lang="en-US" sz="2000" dirty="0"/>
              <a:t> </a:t>
            </a:r>
            <a:r>
              <a:rPr lang="en-US" sz="2000" dirty="0" err="1"/>
              <a:t>liệu</a:t>
            </a:r>
            <a:r>
              <a:rPr lang="en-US" sz="2000" dirty="0"/>
              <a:t> </a:t>
            </a:r>
            <a:r>
              <a:rPr lang="en-US" sz="2000" dirty="0" err="1"/>
              <a:t>đem</a:t>
            </a:r>
            <a:r>
              <a:rPr lang="en-US" sz="2000" dirty="0"/>
              <a:t> </a:t>
            </a:r>
            <a:r>
              <a:rPr lang="en-US" sz="2000" dirty="0" err="1"/>
              <a:t>lại</a:t>
            </a:r>
            <a:r>
              <a:rPr lang="en-US" sz="2000" dirty="0"/>
              <a:t> </a:t>
            </a:r>
            <a:r>
              <a:rPr lang="en-US" sz="2000" dirty="0" err="1"/>
              <a:t>những</a:t>
            </a:r>
            <a:r>
              <a:rPr lang="en-US" sz="2000" dirty="0"/>
              <a:t> </a:t>
            </a:r>
            <a:r>
              <a:rPr lang="en-US" sz="2000" dirty="0" err="1"/>
              <a:t>lợi</a:t>
            </a:r>
            <a:r>
              <a:rPr lang="en-US" sz="2000" dirty="0"/>
              <a:t> </a:t>
            </a:r>
            <a:r>
              <a:rPr lang="en-US" sz="2000" dirty="0" err="1"/>
              <a:t>ích</a:t>
            </a:r>
            <a:r>
              <a:rPr lang="en-US" sz="2000" dirty="0"/>
              <a:t> </a:t>
            </a:r>
            <a:r>
              <a:rPr lang="en-US" sz="2000" dirty="0" err="1"/>
              <a:t>tối</a:t>
            </a:r>
            <a:r>
              <a:rPr lang="en-US" sz="2000" dirty="0"/>
              <a:t> </a:t>
            </a:r>
            <a:r>
              <a:rPr lang="en-US" sz="2000" dirty="0" err="1"/>
              <a:t>đa</a:t>
            </a:r>
            <a:r>
              <a:rPr lang="en-US" sz="2000" dirty="0"/>
              <a:t> </a:t>
            </a:r>
            <a:r>
              <a:rPr lang="en-US" sz="2000" dirty="0" err="1"/>
              <a:t>trong</a:t>
            </a:r>
            <a:r>
              <a:rPr lang="en-US" sz="2000" dirty="0"/>
              <a:t> </a:t>
            </a:r>
            <a:r>
              <a:rPr lang="en-US" sz="2000" dirty="0" err="1"/>
              <a:t>toàn</a:t>
            </a:r>
            <a:r>
              <a:rPr lang="en-US" sz="2000" dirty="0"/>
              <a:t> </a:t>
            </a:r>
            <a:r>
              <a:rPr lang="en-US" sz="2000" dirty="0" err="1"/>
              <a:t>bộ</a:t>
            </a:r>
            <a:r>
              <a:rPr lang="en-US" sz="2000" dirty="0"/>
              <a:t> </a:t>
            </a:r>
            <a:r>
              <a:rPr lang="en-US" sz="2000" dirty="0" err="1"/>
              <a:t>tổ</a:t>
            </a:r>
            <a:r>
              <a:rPr lang="en-US" sz="2000" dirty="0"/>
              <a:t> </a:t>
            </a:r>
            <a:r>
              <a:rPr lang="en-US" sz="2000" dirty="0" err="1"/>
              <a:t>chức</a:t>
            </a:r>
            <a:endParaRPr lang="en-US" sz="2000" dirty="0"/>
          </a:p>
          <a:p>
            <a:r>
              <a:rPr lang="en-US" sz="2400" dirty="0" err="1"/>
              <a:t>Dữ</a:t>
            </a:r>
            <a:r>
              <a:rPr lang="en-US" sz="2400" dirty="0"/>
              <a:t> </a:t>
            </a:r>
            <a:r>
              <a:rPr lang="en-US" sz="2400" dirty="0" err="1"/>
              <a:t>liệu</a:t>
            </a:r>
            <a:r>
              <a:rPr lang="en-US" sz="2400" dirty="0"/>
              <a:t> </a:t>
            </a:r>
            <a:r>
              <a:rPr lang="en-US" sz="2400" dirty="0" err="1"/>
              <a:t>là</a:t>
            </a:r>
            <a:r>
              <a:rPr lang="en-US" sz="2400" dirty="0"/>
              <a:t> </a:t>
            </a:r>
            <a:r>
              <a:rPr lang="en-US" sz="2400" dirty="0" err="1"/>
              <a:t>một</a:t>
            </a:r>
            <a:r>
              <a:rPr lang="en-US" sz="2400" dirty="0"/>
              <a:t> </a:t>
            </a:r>
            <a:r>
              <a:rPr lang="en-US" sz="2400" dirty="0" err="1"/>
              <a:t>tài</a:t>
            </a:r>
            <a:r>
              <a:rPr lang="en-US" sz="2400" dirty="0"/>
              <a:t> </a:t>
            </a:r>
            <a:r>
              <a:rPr lang="en-US" sz="2400" dirty="0" err="1"/>
              <a:t>sản</a:t>
            </a:r>
            <a:r>
              <a:rPr lang="en-US" sz="2400" dirty="0"/>
              <a:t> </a:t>
            </a:r>
          </a:p>
          <a:p>
            <a:pPr lvl="1"/>
            <a:r>
              <a:rPr lang="en-US" sz="2000" dirty="0" err="1"/>
              <a:t>Có</a:t>
            </a:r>
            <a:r>
              <a:rPr lang="en-US" sz="2000" dirty="0"/>
              <a:t> </a:t>
            </a:r>
            <a:r>
              <a:rPr lang="en-US" sz="2000" dirty="0" err="1"/>
              <a:t>giá</a:t>
            </a:r>
            <a:r>
              <a:rPr lang="en-US" sz="2000" dirty="0"/>
              <a:t> </a:t>
            </a:r>
            <a:r>
              <a:rPr lang="en-US" sz="2000" dirty="0" err="1"/>
              <a:t>trị</a:t>
            </a:r>
            <a:r>
              <a:rPr lang="en-US" sz="2000" dirty="0"/>
              <a:t> </a:t>
            </a:r>
            <a:r>
              <a:rPr lang="en-US" sz="2000" dirty="0" err="1"/>
              <a:t>đối</a:t>
            </a:r>
            <a:r>
              <a:rPr lang="en-US" sz="2000" dirty="0"/>
              <a:t> </a:t>
            </a:r>
            <a:r>
              <a:rPr lang="en-US" sz="2000" dirty="0" err="1"/>
              <a:t>với</a:t>
            </a:r>
            <a:r>
              <a:rPr lang="en-US" sz="2000" dirty="0"/>
              <a:t> </a:t>
            </a:r>
            <a:r>
              <a:rPr lang="en-US" sz="2000" dirty="0" err="1"/>
              <a:t>tổ</a:t>
            </a:r>
            <a:r>
              <a:rPr lang="en-US" sz="2000" dirty="0"/>
              <a:t> </a:t>
            </a:r>
            <a:r>
              <a:rPr lang="en-US" sz="2000" dirty="0" err="1"/>
              <a:t>chức</a:t>
            </a:r>
            <a:endParaRPr lang="en-US" sz="2000" dirty="0"/>
          </a:p>
          <a:p>
            <a:r>
              <a:rPr lang="en-US" sz="2400" dirty="0" err="1"/>
              <a:t>Dữ</a:t>
            </a:r>
            <a:r>
              <a:rPr lang="en-US" sz="2400" dirty="0"/>
              <a:t> </a:t>
            </a:r>
            <a:r>
              <a:rPr lang="en-US" sz="2400" dirty="0" err="1"/>
              <a:t>liệu</a:t>
            </a:r>
            <a:r>
              <a:rPr lang="en-US" sz="2400" dirty="0"/>
              <a:t> </a:t>
            </a:r>
            <a:r>
              <a:rPr lang="en-US" sz="2400" dirty="0" err="1"/>
              <a:t>phải</a:t>
            </a:r>
            <a:r>
              <a:rPr lang="en-US" sz="2400" dirty="0"/>
              <a:t> </a:t>
            </a:r>
            <a:r>
              <a:rPr lang="en-US" sz="2400" dirty="0" err="1"/>
              <a:t>được</a:t>
            </a:r>
            <a:r>
              <a:rPr lang="en-US" sz="2400" dirty="0"/>
              <a:t> chia </a:t>
            </a:r>
            <a:r>
              <a:rPr lang="en-US" sz="2400" dirty="0" err="1"/>
              <a:t>sẻ</a:t>
            </a:r>
            <a:r>
              <a:rPr lang="en-US" sz="2400" dirty="0"/>
              <a:t> </a:t>
            </a:r>
            <a:r>
              <a:rPr lang="en-US" sz="2400" dirty="0" err="1"/>
              <a:t>và</a:t>
            </a:r>
            <a:r>
              <a:rPr lang="en-US" sz="2400" dirty="0"/>
              <a:t> </a:t>
            </a:r>
            <a:r>
              <a:rPr lang="en-US" sz="2400" dirty="0" err="1"/>
              <a:t>có</a:t>
            </a:r>
            <a:r>
              <a:rPr lang="en-US" sz="2400" dirty="0"/>
              <a:t> </a:t>
            </a:r>
            <a:r>
              <a:rPr lang="en-US" sz="2400" dirty="0" err="1"/>
              <a:t>khẳ</a:t>
            </a:r>
            <a:r>
              <a:rPr lang="en-US" sz="2400" dirty="0"/>
              <a:t> </a:t>
            </a:r>
            <a:r>
              <a:rPr lang="en-US" sz="2400" dirty="0" err="1"/>
              <a:t>năng</a:t>
            </a:r>
            <a:r>
              <a:rPr lang="en-US" sz="2400" dirty="0"/>
              <a:t> </a:t>
            </a:r>
            <a:r>
              <a:rPr lang="en-US" sz="2400" dirty="0" err="1"/>
              <a:t>truy</a:t>
            </a:r>
            <a:r>
              <a:rPr lang="en-US" sz="2400" dirty="0"/>
              <a:t> </a:t>
            </a:r>
            <a:r>
              <a:rPr lang="en-US" sz="2400" dirty="0" err="1"/>
              <a:t>cập</a:t>
            </a:r>
            <a:endParaRPr lang="en-US" sz="2400" dirty="0"/>
          </a:p>
          <a:p>
            <a:pPr lvl="1"/>
            <a:r>
              <a:rPr lang="en-US" sz="2000" dirty="0" err="1"/>
              <a:t>Cần</a:t>
            </a:r>
            <a:r>
              <a:rPr lang="en-US" sz="2000" dirty="0"/>
              <a:t> </a:t>
            </a:r>
            <a:r>
              <a:rPr lang="en-US" sz="2000" dirty="0" err="1"/>
              <a:t>thiết</a:t>
            </a:r>
            <a:r>
              <a:rPr lang="en-US" sz="2000" dirty="0"/>
              <a:t> </a:t>
            </a:r>
            <a:r>
              <a:rPr lang="en-US" sz="2000" dirty="0" err="1"/>
              <a:t>để</a:t>
            </a:r>
            <a:r>
              <a:rPr lang="en-US" sz="2000" dirty="0"/>
              <a:t> </a:t>
            </a:r>
            <a:r>
              <a:rPr lang="en-US" sz="2000" dirty="0" err="1"/>
              <a:t>thực</a:t>
            </a:r>
            <a:r>
              <a:rPr lang="en-US" sz="2000" dirty="0"/>
              <a:t> </a:t>
            </a:r>
            <a:r>
              <a:rPr lang="en-US" sz="2000" dirty="0" err="1"/>
              <a:t>hiện</a:t>
            </a:r>
            <a:r>
              <a:rPr lang="en-US" sz="2000" dirty="0"/>
              <a:t> </a:t>
            </a:r>
            <a:r>
              <a:rPr lang="en-US" sz="2000" dirty="0" err="1"/>
              <a:t>các</a:t>
            </a:r>
            <a:r>
              <a:rPr lang="en-US" sz="2000" dirty="0"/>
              <a:t> </a:t>
            </a:r>
            <a:r>
              <a:rPr lang="en-US" sz="2000" dirty="0" err="1"/>
              <a:t>trách</a:t>
            </a:r>
            <a:r>
              <a:rPr lang="en-US" sz="2000" dirty="0"/>
              <a:t> </a:t>
            </a:r>
            <a:r>
              <a:rPr lang="en-US" sz="2000" dirty="0" err="1"/>
              <a:t>nhiệm</a:t>
            </a:r>
            <a:r>
              <a:rPr lang="en-US" sz="2000" dirty="0"/>
              <a:t>, </a:t>
            </a:r>
            <a:r>
              <a:rPr lang="en-US" sz="2000" dirty="0" err="1"/>
              <a:t>cho</a:t>
            </a:r>
            <a:r>
              <a:rPr lang="en-US" sz="2000" dirty="0"/>
              <a:t> </a:t>
            </a:r>
            <a:r>
              <a:rPr lang="en-US" sz="2000" dirty="0" err="1"/>
              <a:t>phép</a:t>
            </a:r>
            <a:r>
              <a:rPr lang="en-US" sz="2000" dirty="0"/>
              <a:t> </a:t>
            </a:r>
            <a:r>
              <a:rPr lang="en-US" sz="2000" dirty="0" err="1"/>
              <a:t>người</a:t>
            </a:r>
            <a:r>
              <a:rPr lang="en-US" sz="2000" dirty="0"/>
              <a:t> </a:t>
            </a:r>
            <a:r>
              <a:rPr lang="en-US" sz="2000" dirty="0" err="1"/>
              <a:t>dùng</a:t>
            </a:r>
            <a:r>
              <a:rPr lang="en-US" sz="2000" dirty="0"/>
              <a:t> </a:t>
            </a:r>
            <a:r>
              <a:rPr lang="en-US" sz="2000" dirty="0" err="1"/>
              <a:t>thực</a:t>
            </a:r>
            <a:r>
              <a:rPr lang="en-US" sz="2000" dirty="0"/>
              <a:t> </a:t>
            </a:r>
            <a:r>
              <a:rPr lang="en-US" sz="2000" dirty="0" err="1"/>
              <a:t>hiện</a:t>
            </a:r>
            <a:r>
              <a:rPr lang="en-US" sz="2000" dirty="0"/>
              <a:t> </a:t>
            </a:r>
            <a:r>
              <a:rPr lang="en-US" sz="2000" dirty="0" err="1"/>
              <a:t>các</a:t>
            </a:r>
            <a:r>
              <a:rPr lang="en-US" sz="2000" dirty="0"/>
              <a:t> </a:t>
            </a:r>
            <a:r>
              <a:rPr lang="en-US" sz="2000" dirty="0" err="1"/>
              <a:t>chức</a:t>
            </a:r>
            <a:r>
              <a:rPr lang="en-US" sz="2000" dirty="0"/>
              <a:t> </a:t>
            </a:r>
            <a:r>
              <a:rPr lang="en-US" sz="2000" dirty="0" err="1"/>
              <a:t>năng</a:t>
            </a:r>
            <a:r>
              <a:rPr lang="en-US" sz="2000" dirty="0"/>
              <a:t> </a:t>
            </a:r>
            <a:r>
              <a:rPr lang="en-US" sz="2000" dirty="0" err="1"/>
              <a:t>của</a:t>
            </a:r>
            <a:r>
              <a:rPr lang="en-US" sz="2000" dirty="0"/>
              <a:t> </a:t>
            </a:r>
            <a:r>
              <a:rPr lang="en-US" sz="2000" dirty="0" err="1"/>
              <a:t>mình</a:t>
            </a:r>
            <a:endParaRPr lang="en-US" sz="2000" dirty="0"/>
          </a:p>
          <a:p>
            <a:r>
              <a:rPr lang="en-US" sz="2400" dirty="0" err="1"/>
              <a:t>Có</a:t>
            </a:r>
            <a:r>
              <a:rPr lang="en-US" sz="2400" dirty="0"/>
              <a:t> </a:t>
            </a:r>
            <a:r>
              <a:rPr lang="en-US" sz="2400" dirty="0" err="1"/>
              <a:t>các</a:t>
            </a:r>
            <a:r>
              <a:rPr lang="en-US" sz="2400" dirty="0"/>
              <a:t> </a:t>
            </a:r>
            <a:r>
              <a:rPr lang="en-US" sz="2400" dirty="0" err="1"/>
              <a:t>từ</a:t>
            </a:r>
            <a:r>
              <a:rPr lang="en-US" sz="2400" dirty="0"/>
              <a:t> </a:t>
            </a:r>
            <a:r>
              <a:rPr lang="en-US" sz="2400" dirty="0" err="1"/>
              <a:t>điển</a:t>
            </a:r>
            <a:r>
              <a:rPr lang="en-US" sz="2400" dirty="0"/>
              <a:t> </a:t>
            </a:r>
            <a:r>
              <a:rPr lang="en-US" sz="2400" dirty="0" err="1"/>
              <a:t>chung</a:t>
            </a:r>
            <a:r>
              <a:rPr lang="en-US" sz="2400" dirty="0"/>
              <a:t> </a:t>
            </a:r>
            <a:r>
              <a:rPr lang="en-US" sz="2400" dirty="0" err="1"/>
              <a:t>và</a:t>
            </a:r>
            <a:r>
              <a:rPr lang="en-US" sz="2400" dirty="0"/>
              <a:t> </a:t>
            </a:r>
            <a:r>
              <a:rPr lang="en-US" sz="2400" dirty="0" err="1"/>
              <a:t>định</a:t>
            </a:r>
            <a:r>
              <a:rPr lang="en-US" sz="2400" dirty="0"/>
              <a:t> </a:t>
            </a:r>
            <a:r>
              <a:rPr lang="en-US" sz="2400" dirty="0" err="1"/>
              <a:t>nghĩa</a:t>
            </a:r>
            <a:r>
              <a:rPr lang="en-US" sz="2400" dirty="0"/>
              <a:t> </a:t>
            </a:r>
            <a:r>
              <a:rPr lang="en-US" sz="2400" dirty="0" err="1"/>
              <a:t>về</a:t>
            </a:r>
            <a:r>
              <a:rPr lang="en-US" sz="2400" dirty="0"/>
              <a:t> </a:t>
            </a:r>
            <a:r>
              <a:rPr lang="en-US" sz="2400" dirty="0" err="1"/>
              <a:t>dữ</a:t>
            </a:r>
            <a:r>
              <a:rPr lang="en-US" sz="2400" dirty="0"/>
              <a:t> </a:t>
            </a:r>
            <a:r>
              <a:rPr lang="en-US" sz="2400" dirty="0" err="1"/>
              <a:t>liệu</a:t>
            </a:r>
            <a:endParaRPr lang="en-US" sz="2400" dirty="0"/>
          </a:p>
          <a:p>
            <a:pPr lvl="1"/>
            <a:r>
              <a:rPr lang="en-US" sz="2000" dirty="0" err="1"/>
              <a:t>Nhất</a:t>
            </a:r>
            <a:r>
              <a:rPr lang="en-US" sz="2000" dirty="0"/>
              <a:t> </a:t>
            </a:r>
            <a:r>
              <a:rPr lang="en-US" sz="2000" dirty="0" err="1"/>
              <a:t>quán</a:t>
            </a:r>
            <a:r>
              <a:rPr lang="en-US" sz="2000" dirty="0"/>
              <a:t>, </a:t>
            </a:r>
            <a:r>
              <a:rPr lang="en-US" sz="2000" dirty="0" err="1"/>
              <a:t>dễ</a:t>
            </a:r>
            <a:r>
              <a:rPr lang="en-US" sz="2000" dirty="0"/>
              <a:t> </a:t>
            </a:r>
            <a:r>
              <a:rPr lang="en-US" sz="2000" dirty="0" err="1"/>
              <a:t>hiểu</a:t>
            </a:r>
            <a:endParaRPr lang="en-US" sz="2000" dirty="0"/>
          </a:p>
          <a:p>
            <a:r>
              <a:rPr lang="en-US" sz="2400" dirty="0" err="1"/>
              <a:t>Độ</a:t>
            </a:r>
            <a:r>
              <a:rPr lang="en-US" sz="2400" dirty="0"/>
              <a:t> tin </a:t>
            </a:r>
            <a:r>
              <a:rPr lang="en-US" sz="2400" dirty="0" err="1"/>
              <a:t>cậy</a:t>
            </a:r>
            <a:r>
              <a:rPr lang="en-US" sz="2400" dirty="0"/>
              <a:t> </a:t>
            </a:r>
            <a:r>
              <a:rPr lang="en-US" sz="2400" dirty="0" err="1"/>
              <a:t>của</a:t>
            </a:r>
            <a:r>
              <a:rPr lang="en-US" sz="2400" dirty="0"/>
              <a:t> </a:t>
            </a:r>
            <a:r>
              <a:rPr lang="en-US" sz="2400" dirty="0" err="1"/>
              <a:t>dữ</a:t>
            </a:r>
            <a:r>
              <a:rPr lang="en-US" sz="2400" dirty="0"/>
              <a:t> </a:t>
            </a:r>
            <a:r>
              <a:rPr lang="en-US" sz="2400" dirty="0" err="1"/>
              <a:t>liệu</a:t>
            </a:r>
            <a:endParaRPr lang="en-US" sz="2400" dirty="0"/>
          </a:p>
          <a:p>
            <a:pPr lvl="1"/>
            <a:r>
              <a:rPr lang="en-US" sz="2000" dirty="0" err="1"/>
              <a:t>Trách</a:t>
            </a:r>
            <a:r>
              <a:rPr lang="en-US" sz="2000" dirty="0"/>
              <a:t> </a:t>
            </a:r>
            <a:r>
              <a:rPr lang="en-US" sz="2000" dirty="0" err="1"/>
              <a:t>nhiệm</a:t>
            </a:r>
            <a:r>
              <a:rPr lang="en-US" sz="2000" dirty="0"/>
              <a:t> </a:t>
            </a:r>
            <a:r>
              <a:rPr lang="en-US" sz="2000" dirty="0" err="1"/>
              <a:t>giải</a:t>
            </a:r>
            <a:r>
              <a:rPr lang="en-US" sz="2000" dirty="0"/>
              <a:t> </a:t>
            </a:r>
            <a:r>
              <a:rPr lang="en-US" sz="2000" dirty="0" err="1"/>
              <a:t>trình</a:t>
            </a:r>
            <a:r>
              <a:rPr lang="en-US" sz="2000" dirty="0"/>
              <a:t> </a:t>
            </a:r>
            <a:r>
              <a:rPr lang="en-US" sz="2000" dirty="0" err="1"/>
              <a:t>đối</a:t>
            </a:r>
            <a:r>
              <a:rPr lang="en-US" sz="2000" dirty="0"/>
              <a:t> </a:t>
            </a:r>
            <a:r>
              <a:rPr lang="en-US" sz="2000" dirty="0" err="1"/>
              <a:t>với</a:t>
            </a:r>
            <a:r>
              <a:rPr lang="en-US" sz="2000" dirty="0"/>
              <a:t> </a:t>
            </a:r>
            <a:r>
              <a:rPr lang="en-US" sz="2000" dirty="0" err="1"/>
              <a:t>chất</a:t>
            </a:r>
            <a:r>
              <a:rPr lang="en-US" sz="2000" dirty="0"/>
              <a:t> </a:t>
            </a:r>
            <a:r>
              <a:rPr lang="en-US" sz="2000" dirty="0" err="1"/>
              <a:t>lượng</a:t>
            </a:r>
            <a:r>
              <a:rPr lang="en-US" sz="2000" dirty="0"/>
              <a:t> </a:t>
            </a:r>
            <a:r>
              <a:rPr lang="en-US" sz="2000" dirty="0" err="1"/>
              <a:t>dữ</a:t>
            </a:r>
            <a:r>
              <a:rPr lang="en-US" sz="2000" dirty="0"/>
              <a:t> </a:t>
            </a:r>
            <a:r>
              <a:rPr lang="en-US" sz="2000" dirty="0" err="1"/>
              <a:t>liệu</a:t>
            </a:r>
            <a:endParaRPr lang="en-US" sz="2000" dirty="0"/>
          </a:p>
          <a:p>
            <a:pPr lvl="0"/>
            <a:endParaRPr lang="en-SG" sz="2400" dirty="0"/>
          </a:p>
        </p:txBody>
      </p:sp>
      <p:sp>
        <p:nvSpPr>
          <p:cNvPr id="3" name="Date Placeholder 2">
            <a:extLst>
              <a:ext uri="{FF2B5EF4-FFF2-40B4-BE49-F238E27FC236}">
                <a16:creationId xmlns:a16="http://schemas.microsoft.com/office/drawing/2014/main" id="{41FAC428-C493-968B-8EEA-E8E48D80199D}"/>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25" b="0" i="0" u="none" strike="noStrike" kern="1200" cap="none" spc="0" normalizeH="0" baseline="0" noProof="0">
                <a:ln>
                  <a:noFill/>
                </a:ln>
                <a:solidFill>
                  <a:prstClr val="white"/>
                </a:solidFill>
                <a:effectLst/>
                <a:uLnTx/>
                <a:uFillTx/>
                <a:latin typeface="Verdana" pitchFamily="34" charset="0"/>
                <a:ea typeface="+mn-ea"/>
                <a:cs typeface="+mn-cs"/>
              </a:rPr>
              <a:t>Version 1.0</a:t>
            </a:r>
          </a:p>
        </p:txBody>
      </p:sp>
      <p:sp>
        <p:nvSpPr>
          <p:cNvPr id="4" name="Footer Placeholder 3">
            <a:extLst>
              <a:ext uri="{FF2B5EF4-FFF2-40B4-BE49-F238E27FC236}">
                <a16:creationId xmlns:a16="http://schemas.microsoft.com/office/drawing/2014/main" id="{D0598B9A-CF0A-C13C-9214-1C90AFD5CE33}"/>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25" b="0" i="0" u="none" strike="noStrike" kern="1200" cap="none" spc="0" normalizeH="0" baseline="0" noProof="0">
                <a:ln>
                  <a:noFill/>
                </a:ln>
                <a:solidFill>
                  <a:prstClr val="white"/>
                </a:solidFill>
                <a:effectLst/>
                <a:uLnTx/>
                <a:uFillTx/>
                <a:latin typeface="Verdana" pitchFamily="34" charset="0"/>
                <a:ea typeface="+mn-ea"/>
                <a:cs typeface="Arial" charset="0"/>
              </a:rPr>
              <a:t>Copyright ©Tan Kim Leng                                           CONFIDENTIAL                </a:t>
            </a:r>
            <a:endParaRPr kumimoji="0" lang="en-US" sz="825" b="0" i="0" u="none" strike="noStrike" kern="1200" cap="none" spc="0" normalizeH="0" baseline="0" noProof="0" dirty="0">
              <a:ln>
                <a:noFill/>
              </a:ln>
              <a:solidFill>
                <a:prstClr val="white"/>
              </a:solidFill>
              <a:effectLst/>
              <a:uLnTx/>
              <a:uFillTx/>
              <a:latin typeface="Verdana" pitchFamily="34" charset="0"/>
              <a:ea typeface="+mn-ea"/>
              <a:cs typeface="Arial" charset="0"/>
            </a:endParaRPr>
          </a:p>
        </p:txBody>
      </p:sp>
      <p:sp>
        <p:nvSpPr>
          <p:cNvPr id="9" name="Slide Number Placeholder 8">
            <a:extLst>
              <a:ext uri="{FF2B5EF4-FFF2-40B4-BE49-F238E27FC236}">
                <a16:creationId xmlns:a16="http://schemas.microsoft.com/office/drawing/2014/main" id="{78FA71CB-39CD-66F6-43D9-DB22A745297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25" b="0" i="0" u="none" strike="noStrike" kern="1200" cap="none" spc="0" normalizeH="0" baseline="0" noProof="0">
                <a:ln>
                  <a:noFill/>
                </a:ln>
                <a:solidFill>
                  <a:prstClr val="white"/>
                </a:solidFill>
                <a:effectLst/>
                <a:uLnTx/>
                <a:uFillTx/>
                <a:latin typeface="Verdana" pitchFamily="34" charset="0"/>
                <a:ea typeface="+mn-ea"/>
                <a:cs typeface="Arial" charset="0"/>
              </a:rPr>
              <a:t>Slide </a:t>
            </a:r>
            <a:fld id="{1371D364-6351-44CA-B9C9-889656058316}" type="slidenum">
              <a:rPr kumimoji="0" lang="en-US" sz="825" b="0" i="0" u="none" strike="noStrike" kern="1200" cap="none" spc="0" normalizeH="0" baseline="0" noProof="0" smtClean="0">
                <a:ln>
                  <a:noFill/>
                </a:ln>
                <a:solidFill>
                  <a:prstClr val="white"/>
                </a:solidFill>
                <a:effectLst/>
                <a:uLnTx/>
                <a:uFillTx/>
                <a:latin typeface="Verdana"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825" b="0" i="0" u="none" strike="noStrike" kern="1200" cap="none" spc="0" normalizeH="0" baseline="0" noProof="0" dirty="0">
              <a:ln>
                <a:noFill/>
              </a:ln>
              <a:solidFill>
                <a:prstClr val="white"/>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831782993"/>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SG" dirty="0" err="1"/>
              <a:t>Kiến</a:t>
            </a:r>
            <a:r>
              <a:rPr lang="en-SG" dirty="0"/>
              <a:t> </a:t>
            </a:r>
            <a:r>
              <a:rPr lang="en-SG" dirty="0" err="1"/>
              <a:t>trúc</a:t>
            </a:r>
            <a:r>
              <a:rPr lang="en-SG" dirty="0"/>
              <a:t> </a:t>
            </a:r>
            <a:r>
              <a:rPr lang="en-SG" dirty="0" err="1"/>
              <a:t>dữ</a:t>
            </a:r>
            <a:r>
              <a:rPr lang="en-SG" dirty="0"/>
              <a:t> </a:t>
            </a:r>
            <a:r>
              <a:rPr lang="en-SG" dirty="0" err="1"/>
              <a:t>liệu</a:t>
            </a:r>
            <a:r>
              <a:rPr lang="en-SG" dirty="0"/>
              <a:t> - </a:t>
            </a:r>
            <a:r>
              <a:rPr lang="en-SG" dirty="0" err="1"/>
              <a:t>Khung</a:t>
            </a:r>
            <a:r>
              <a:rPr lang="en-SG" dirty="0"/>
              <a:t> chia </a:t>
            </a:r>
            <a:r>
              <a:rPr lang="en-SG" dirty="0" err="1"/>
              <a:t>sẻ</a:t>
            </a:r>
            <a:r>
              <a:rPr lang="en-SG" dirty="0"/>
              <a:t> </a:t>
            </a:r>
            <a:r>
              <a:rPr lang="en-SG" dirty="0" err="1"/>
              <a:t>dữ</a:t>
            </a:r>
            <a:r>
              <a:rPr lang="en-SG" dirty="0"/>
              <a:t> </a:t>
            </a:r>
            <a:r>
              <a:rPr lang="en-SG" dirty="0" err="1"/>
              <a:t>liệu</a:t>
            </a:r>
            <a:r>
              <a:rPr lang="en-SG" dirty="0"/>
              <a:t> </a:t>
            </a:r>
            <a:r>
              <a:rPr lang="en-SG" dirty="0" err="1"/>
              <a:t>toàn</a:t>
            </a:r>
            <a:r>
              <a:rPr lang="en-SG" dirty="0"/>
              <a:t> Thành </a:t>
            </a:r>
            <a:r>
              <a:rPr lang="en-SG" dirty="0" err="1"/>
              <a:t>phố</a:t>
            </a:r>
            <a:endParaRPr lang="en-SG" dirty="0"/>
          </a:p>
        </p:txBody>
      </p:sp>
      <p:sp>
        <p:nvSpPr>
          <p:cNvPr id="9" name="Content Placeholder 8"/>
          <p:cNvSpPr>
            <a:spLocks noGrp="1"/>
          </p:cNvSpPr>
          <p:nvPr>
            <p:ph idx="1"/>
          </p:nvPr>
        </p:nvSpPr>
        <p:spPr>
          <a:xfrm>
            <a:off x="309563" y="1357316"/>
            <a:ext cx="9295473" cy="5000625"/>
          </a:xfrm>
        </p:spPr>
        <p:txBody>
          <a:bodyPr/>
          <a:lstStyle/>
          <a:p>
            <a:r>
              <a:rPr lang="en-SG" dirty="0" err="1"/>
              <a:t>Thiết</a:t>
            </a:r>
            <a:r>
              <a:rPr lang="en-SG" dirty="0"/>
              <a:t> </a:t>
            </a:r>
            <a:r>
              <a:rPr lang="en-SG" dirty="0" err="1"/>
              <a:t>lập</a:t>
            </a:r>
            <a:r>
              <a:rPr lang="en-SG" dirty="0"/>
              <a:t> </a:t>
            </a:r>
            <a:r>
              <a:rPr lang="en-SG" dirty="0" err="1"/>
              <a:t>danh</a:t>
            </a:r>
            <a:r>
              <a:rPr lang="en-SG" dirty="0"/>
              <a:t> </a:t>
            </a:r>
            <a:r>
              <a:rPr lang="en-SG" dirty="0" err="1"/>
              <a:t>mục</a:t>
            </a:r>
            <a:r>
              <a:rPr lang="en-SG" dirty="0"/>
              <a:t> </a:t>
            </a:r>
            <a:r>
              <a:rPr lang="en-SG" dirty="0" err="1"/>
              <a:t>những</a:t>
            </a:r>
            <a:r>
              <a:rPr lang="en-SG" dirty="0"/>
              <a:t> </a:t>
            </a:r>
            <a:r>
              <a:rPr lang="en-SG" dirty="0" err="1"/>
              <a:t>thứ</a:t>
            </a:r>
            <a:r>
              <a:rPr lang="en-SG" dirty="0"/>
              <a:t> </a:t>
            </a:r>
            <a:r>
              <a:rPr lang="en-SG" dirty="0" err="1"/>
              <a:t>cần</a:t>
            </a:r>
            <a:r>
              <a:rPr lang="en-SG" dirty="0"/>
              <a:t> </a:t>
            </a:r>
            <a:r>
              <a:rPr lang="en-SG" dirty="0" err="1"/>
              <a:t>được</a:t>
            </a:r>
            <a:r>
              <a:rPr lang="en-SG" dirty="0"/>
              <a:t> chia </a:t>
            </a:r>
            <a:r>
              <a:rPr lang="en-SG" dirty="0" err="1"/>
              <a:t>sẻ</a:t>
            </a:r>
            <a:r>
              <a:rPr lang="en-SG" dirty="0"/>
              <a:t> </a:t>
            </a:r>
            <a:r>
              <a:rPr lang="en-SG" dirty="0" err="1"/>
              <a:t>và</a:t>
            </a:r>
            <a:r>
              <a:rPr lang="en-SG" dirty="0"/>
              <a:t> </a:t>
            </a:r>
            <a:r>
              <a:rPr lang="en-SG" dirty="0" err="1"/>
              <a:t>giá</a:t>
            </a:r>
            <a:r>
              <a:rPr lang="en-SG" dirty="0"/>
              <a:t> </a:t>
            </a:r>
            <a:r>
              <a:rPr lang="en-SG" dirty="0" err="1"/>
              <a:t>trị</a:t>
            </a:r>
            <a:r>
              <a:rPr lang="en-SG" dirty="0"/>
              <a:t> </a:t>
            </a:r>
            <a:r>
              <a:rPr lang="en-SG" dirty="0" err="1"/>
              <a:t>của</a:t>
            </a:r>
            <a:r>
              <a:rPr lang="en-SG" dirty="0"/>
              <a:t> </a:t>
            </a:r>
            <a:r>
              <a:rPr lang="en-SG" dirty="0" err="1"/>
              <a:t>dữ</a:t>
            </a:r>
            <a:r>
              <a:rPr lang="en-SG" dirty="0"/>
              <a:t> </a:t>
            </a:r>
            <a:r>
              <a:rPr lang="en-SG" dirty="0" err="1"/>
              <a:t>liệu</a:t>
            </a:r>
            <a:r>
              <a:rPr lang="en-SG" dirty="0"/>
              <a:t> </a:t>
            </a:r>
            <a:r>
              <a:rPr lang="en-SG" dirty="0" err="1"/>
              <a:t>đó</a:t>
            </a:r>
            <a:endParaRPr lang="en-SG" dirty="0"/>
          </a:p>
          <a:p>
            <a:r>
              <a:rPr lang="en-SG" dirty="0" err="1"/>
              <a:t>Cân</a:t>
            </a:r>
            <a:r>
              <a:rPr lang="en-SG" dirty="0"/>
              <a:t> </a:t>
            </a:r>
            <a:r>
              <a:rPr lang="en-SG" dirty="0" err="1"/>
              <a:t>nhắc</a:t>
            </a:r>
            <a:r>
              <a:rPr lang="en-SG" dirty="0"/>
              <a:t> </a:t>
            </a:r>
            <a:r>
              <a:rPr lang="en-SG" dirty="0" err="1"/>
              <a:t>về</a:t>
            </a:r>
            <a:r>
              <a:rPr lang="en-SG" dirty="0"/>
              <a:t> </a:t>
            </a:r>
            <a:r>
              <a:rPr lang="en-SG" dirty="0" err="1"/>
              <a:t>chính</a:t>
            </a:r>
            <a:r>
              <a:rPr lang="en-SG" dirty="0"/>
              <a:t> </a:t>
            </a:r>
            <a:r>
              <a:rPr lang="en-SG" dirty="0" err="1"/>
              <a:t>sách</a:t>
            </a:r>
            <a:r>
              <a:rPr lang="en-SG" dirty="0"/>
              <a:t> – </a:t>
            </a:r>
            <a:r>
              <a:rPr lang="en-SG" dirty="0" err="1"/>
              <a:t>tính</a:t>
            </a:r>
            <a:r>
              <a:rPr lang="en-SG" dirty="0"/>
              <a:t> </a:t>
            </a:r>
            <a:r>
              <a:rPr lang="en-SG" dirty="0" err="1"/>
              <a:t>bảo</a:t>
            </a:r>
            <a:r>
              <a:rPr lang="en-SG" dirty="0"/>
              <a:t> </a:t>
            </a:r>
            <a:r>
              <a:rPr lang="en-SG" dirty="0" err="1"/>
              <a:t>mật</a:t>
            </a:r>
            <a:r>
              <a:rPr lang="en-SG" dirty="0"/>
              <a:t>/ PDPA</a:t>
            </a:r>
          </a:p>
          <a:p>
            <a:r>
              <a:rPr lang="en-SG" dirty="0" err="1"/>
              <a:t>Cân</a:t>
            </a:r>
            <a:r>
              <a:rPr lang="en-SG" dirty="0"/>
              <a:t> </a:t>
            </a:r>
            <a:r>
              <a:rPr lang="en-SG" dirty="0" err="1"/>
              <a:t>nhắc</a:t>
            </a:r>
            <a:r>
              <a:rPr lang="en-SG" dirty="0"/>
              <a:t> </a:t>
            </a:r>
            <a:r>
              <a:rPr lang="en-SG" dirty="0" err="1"/>
              <a:t>tính</a:t>
            </a:r>
            <a:r>
              <a:rPr lang="en-SG" dirty="0"/>
              <a:t> </a:t>
            </a:r>
            <a:r>
              <a:rPr lang="en-SG" dirty="0" err="1"/>
              <a:t>kỹ</a:t>
            </a:r>
            <a:r>
              <a:rPr lang="en-SG" dirty="0"/>
              <a:t> </a:t>
            </a:r>
            <a:r>
              <a:rPr lang="en-SG" dirty="0" err="1"/>
              <a:t>thuật</a:t>
            </a:r>
            <a:r>
              <a:rPr lang="en-SG" dirty="0"/>
              <a:t> – </a:t>
            </a:r>
            <a:r>
              <a:rPr lang="en-SG" dirty="0" err="1"/>
              <a:t>chuẩn</a:t>
            </a:r>
            <a:r>
              <a:rPr lang="en-SG" dirty="0"/>
              <a:t> </a:t>
            </a:r>
            <a:r>
              <a:rPr lang="en-SG" dirty="0" err="1"/>
              <a:t>bị</a:t>
            </a:r>
            <a:r>
              <a:rPr lang="en-SG" dirty="0"/>
              <a:t> </a:t>
            </a:r>
            <a:r>
              <a:rPr lang="en-SG" dirty="0" err="1"/>
              <a:t>dữ</a:t>
            </a:r>
            <a:r>
              <a:rPr lang="en-SG" dirty="0"/>
              <a:t> </a:t>
            </a:r>
            <a:r>
              <a:rPr lang="en-SG" dirty="0" err="1"/>
              <a:t>liệu</a:t>
            </a:r>
            <a:r>
              <a:rPr lang="en-SG" dirty="0"/>
              <a:t> </a:t>
            </a:r>
            <a:r>
              <a:rPr lang="en-SG" dirty="0" err="1"/>
              <a:t>cho</a:t>
            </a:r>
            <a:r>
              <a:rPr lang="en-SG" dirty="0"/>
              <a:t> </a:t>
            </a:r>
            <a:r>
              <a:rPr lang="en-SG" dirty="0" err="1"/>
              <a:t>việc</a:t>
            </a:r>
            <a:r>
              <a:rPr lang="en-SG" dirty="0"/>
              <a:t> chia </a:t>
            </a:r>
            <a:r>
              <a:rPr lang="en-SG" dirty="0" err="1"/>
              <a:t>sẻ</a:t>
            </a:r>
            <a:endParaRPr lang="en-SG" dirty="0"/>
          </a:p>
          <a:p>
            <a:r>
              <a:rPr lang="vi-VN" dirty="0">
                <a:latin typeface="Corbel" panose="020B0503020204020204" pitchFamily="34" charset="0"/>
              </a:rPr>
              <a:t>Cân nhắc quá trình vận hành - đảm bảo tính minh bạch và trách nhiệm giải trình, lưu trữ và xử lý dữ liệu</a:t>
            </a:r>
            <a:endParaRPr lang="en-SG" dirty="0">
              <a:latin typeface="Corbel" panose="020B0503020204020204" pitchFamily="34" charset="0"/>
            </a:endParaRPr>
          </a:p>
          <a:p>
            <a:pPr marL="89297" indent="0">
              <a:buNone/>
            </a:pPr>
            <a:endParaRPr lang="en-SG" dirty="0"/>
          </a:p>
          <a:p>
            <a:pPr marL="89297" indent="0">
              <a:buNone/>
            </a:pPr>
            <a:endParaRPr lang="en-SG" dirty="0"/>
          </a:p>
          <a:p>
            <a:pPr marL="89297" indent="0">
              <a:buNone/>
            </a:pPr>
            <a:endParaRPr lang="en-SG" dirty="0"/>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25" b="0" i="0" u="none" strike="noStrike" kern="1200" cap="none" spc="0" normalizeH="0" baseline="0" noProof="0">
                <a:ln>
                  <a:noFill/>
                </a:ln>
                <a:solidFill>
                  <a:prstClr val="white"/>
                </a:solidFill>
                <a:effectLst/>
                <a:uLnTx/>
                <a:uFillTx/>
                <a:latin typeface="Verdana" pitchFamily="34" charset="0"/>
                <a:ea typeface="+mn-ea"/>
                <a:cs typeface="+mn-cs"/>
              </a:rPr>
              <a:t>Version 1.0</a:t>
            </a: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25" b="0" i="0" u="none" strike="noStrike" kern="1200" cap="none" spc="0" normalizeH="0" baseline="0" noProof="0" dirty="0">
                <a:ln>
                  <a:noFill/>
                </a:ln>
                <a:solidFill>
                  <a:prstClr val="white"/>
                </a:solidFill>
                <a:effectLst/>
                <a:uLnTx/>
                <a:uFillTx/>
                <a:latin typeface="Verdana" pitchFamily="34" charset="0"/>
                <a:ea typeface="+mn-ea"/>
                <a:cs typeface="Arial" charset="0"/>
              </a:rPr>
              <a:t>Copyright ©Tan Kim </a:t>
            </a:r>
            <a:r>
              <a:rPr kumimoji="0" lang="en-US" sz="825" b="0" i="0" u="none" strike="noStrike" kern="1200" cap="none" spc="0" normalizeH="0" baseline="0" noProof="0" dirty="0" err="1">
                <a:ln>
                  <a:noFill/>
                </a:ln>
                <a:solidFill>
                  <a:prstClr val="white"/>
                </a:solidFill>
                <a:effectLst/>
                <a:uLnTx/>
                <a:uFillTx/>
                <a:latin typeface="Verdana" pitchFamily="34" charset="0"/>
                <a:ea typeface="+mn-ea"/>
                <a:cs typeface="Arial" charset="0"/>
              </a:rPr>
              <a:t>Leng</a:t>
            </a:r>
            <a:r>
              <a:rPr kumimoji="0" lang="en-US" sz="825" b="0" i="0" u="none" strike="noStrike" kern="1200" cap="none" spc="0" normalizeH="0" baseline="0" noProof="0" dirty="0">
                <a:ln>
                  <a:noFill/>
                </a:ln>
                <a:solidFill>
                  <a:prstClr val="white"/>
                </a:solidFill>
                <a:effectLst/>
                <a:uLnTx/>
                <a:uFillTx/>
                <a:latin typeface="Verdana" pitchFamily="34" charset="0"/>
                <a:ea typeface="+mn-ea"/>
                <a:cs typeface="Arial" charset="0"/>
              </a:rPr>
              <a:t>                                           CONFIDENTIAL                </a:t>
            </a: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25" b="0" i="0" u="none" strike="noStrike" kern="1200" cap="none" spc="0" normalizeH="0" baseline="0" noProof="0">
                <a:ln>
                  <a:noFill/>
                </a:ln>
                <a:solidFill>
                  <a:prstClr val="white"/>
                </a:solidFill>
                <a:effectLst/>
                <a:uLnTx/>
                <a:uFillTx/>
                <a:latin typeface="Verdana" pitchFamily="34" charset="0"/>
                <a:ea typeface="+mn-ea"/>
                <a:cs typeface="Arial" charset="0"/>
              </a:rPr>
              <a:t>Page </a:t>
            </a:r>
            <a:fld id="{F111F9D4-08CA-4E3C-9308-EA2379781939}" type="slidenum">
              <a:rPr kumimoji="0" lang="en-US" sz="825" b="0" i="0" u="none" strike="noStrike" kern="1200" cap="none" spc="0" normalizeH="0" baseline="0" noProof="0" smtClean="0">
                <a:ln>
                  <a:noFill/>
                </a:ln>
                <a:solidFill>
                  <a:prstClr val="white"/>
                </a:solidFill>
                <a:effectLst/>
                <a:uLnTx/>
                <a:uFillTx/>
                <a:latin typeface="Verdana"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825" b="0" i="0" u="none" strike="noStrike" kern="1200" cap="none" spc="0" normalizeH="0" baseline="0" noProof="0">
              <a:ln>
                <a:noFill/>
              </a:ln>
              <a:solidFill>
                <a:prstClr val="white"/>
              </a:solidFill>
              <a:effectLst/>
              <a:uLnTx/>
              <a:uFillTx/>
              <a:latin typeface="Verdana" pitchFamily="34" charset="0"/>
              <a:ea typeface="+mn-ea"/>
              <a:cs typeface="Arial" charset="0"/>
            </a:endParaRPr>
          </a:p>
        </p:txBody>
      </p:sp>
    </p:spTree>
    <p:custDataLst>
      <p:tags r:id="rId1"/>
    </p:custDataLst>
    <p:extLst>
      <p:ext uri="{BB962C8B-B14F-4D97-AF65-F5344CB8AC3E}">
        <p14:creationId xmlns:p14="http://schemas.microsoft.com/office/powerpoint/2010/main" val="73154359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22E8381-F9E0-51C8-8435-3F1B9283CECB}"/>
              </a:ext>
            </a:extLst>
          </p:cNvPr>
          <p:cNvSpPr>
            <a:spLocks noGrp="1"/>
          </p:cNvSpPr>
          <p:nvPr>
            <p:ph type="title"/>
          </p:nvPr>
        </p:nvSpPr>
        <p:spPr/>
        <p:txBody>
          <a:bodyPr>
            <a:normAutofit fontScale="90000"/>
          </a:bodyPr>
          <a:lstStyle/>
          <a:p>
            <a:r>
              <a:rPr lang="en-SG" dirty="0"/>
              <a:t>Pham vi </a:t>
            </a:r>
            <a:r>
              <a:rPr lang="en-SG" dirty="0" err="1"/>
              <a:t>của</a:t>
            </a:r>
            <a:r>
              <a:rPr lang="en-SG" dirty="0"/>
              <a:t> </a:t>
            </a:r>
            <a:r>
              <a:rPr lang="en-SG" dirty="0" err="1"/>
              <a:t>Chiến</a:t>
            </a:r>
            <a:r>
              <a:rPr lang="en-SG" dirty="0"/>
              <a:t> </a:t>
            </a:r>
            <a:r>
              <a:rPr lang="en-SG" dirty="0" err="1"/>
              <a:t>lược</a:t>
            </a:r>
            <a:r>
              <a:rPr lang="en-SG" dirty="0"/>
              <a:t> và </a:t>
            </a:r>
            <a:r>
              <a:rPr lang="en-SG" dirty="0" err="1"/>
              <a:t>Quản</a:t>
            </a:r>
            <a:r>
              <a:rPr lang="en-SG" dirty="0"/>
              <a:t> </a:t>
            </a:r>
            <a:r>
              <a:rPr lang="en-SG" dirty="0" err="1"/>
              <a:t>trị</a:t>
            </a:r>
            <a:r>
              <a:rPr lang="en-SG" dirty="0"/>
              <a:t> </a:t>
            </a:r>
            <a:r>
              <a:rPr lang="en-SG" dirty="0" err="1"/>
              <a:t>dữ</a:t>
            </a:r>
            <a:r>
              <a:rPr lang="en-SG" dirty="0"/>
              <a:t> </a:t>
            </a:r>
            <a:r>
              <a:rPr lang="en-SG" dirty="0" err="1"/>
              <a:t>liệu</a:t>
            </a:r>
            <a:endParaRPr lang="en-SG" dirty="0"/>
          </a:p>
        </p:txBody>
      </p:sp>
      <p:sp>
        <p:nvSpPr>
          <p:cNvPr id="9" name="Content Placeholder 8">
            <a:extLst>
              <a:ext uri="{FF2B5EF4-FFF2-40B4-BE49-F238E27FC236}">
                <a16:creationId xmlns:a16="http://schemas.microsoft.com/office/drawing/2014/main" id="{56333E6C-AF1E-CB2C-793F-9B7205B35DE2}"/>
              </a:ext>
            </a:extLst>
          </p:cNvPr>
          <p:cNvSpPr>
            <a:spLocks noGrp="1"/>
          </p:cNvSpPr>
          <p:nvPr>
            <p:ph idx="1"/>
          </p:nvPr>
        </p:nvSpPr>
        <p:spPr/>
        <p:txBody>
          <a:bodyPr/>
          <a:lstStyle/>
          <a:p>
            <a:r>
              <a:rPr lang="en-US" dirty="0" err="1"/>
              <a:t>Cung</a:t>
            </a:r>
            <a:r>
              <a:rPr lang="en-US" dirty="0"/>
              <a:t> </a:t>
            </a:r>
            <a:r>
              <a:rPr lang="en-US" dirty="0" err="1"/>
              <a:t>cấp</a:t>
            </a:r>
            <a:r>
              <a:rPr lang="en-US" dirty="0"/>
              <a:t> </a:t>
            </a:r>
            <a:r>
              <a:rPr lang="en-US" dirty="0" err="1"/>
              <a:t>các</a:t>
            </a:r>
            <a:r>
              <a:rPr lang="en-US" dirty="0"/>
              <a:t> </a:t>
            </a:r>
            <a:r>
              <a:rPr lang="en-US" dirty="0" err="1"/>
              <a:t>hoạt</a:t>
            </a:r>
            <a:r>
              <a:rPr lang="en-US" dirty="0"/>
              <a:t> </a:t>
            </a:r>
            <a:r>
              <a:rPr lang="en-US" dirty="0" err="1"/>
              <a:t>động</a:t>
            </a:r>
            <a:r>
              <a:rPr lang="en-US" dirty="0"/>
              <a:t> </a:t>
            </a:r>
            <a:r>
              <a:rPr lang="en-US" dirty="0" err="1"/>
              <a:t>tư</a:t>
            </a:r>
            <a:r>
              <a:rPr lang="en-US" dirty="0"/>
              <a:t> </a:t>
            </a:r>
            <a:r>
              <a:rPr lang="en-US" dirty="0" err="1"/>
              <a:t>vấn</a:t>
            </a:r>
            <a:r>
              <a:rPr lang="en-US" dirty="0"/>
              <a:t> </a:t>
            </a:r>
            <a:r>
              <a:rPr lang="en-US" dirty="0" err="1"/>
              <a:t>và</a:t>
            </a:r>
            <a:r>
              <a:rPr lang="en-US" dirty="0"/>
              <a:t> </a:t>
            </a:r>
            <a:r>
              <a:rPr lang="en-US" dirty="0" err="1"/>
              <a:t>hỗ</a:t>
            </a:r>
            <a:r>
              <a:rPr lang="en-US" dirty="0"/>
              <a:t> </a:t>
            </a:r>
            <a:r>
              <a:rPr lang="en-US" dirty="0" err="1"/>
              <a:t>trợ</a:t>
            </a:r>
            <a:r>
              <a:rPr lang="en-US" dirty="0"/>
              <a:t> </a:t>
            </a:r>
            <a:r>
              <a:rPr lang="en-US" dirty="0" err="1"/>
              <a:t>Nhóm</a:t>
            </a:r>
            <a:r>
              <a:rPr lang="en-US" dirty="0"/>
              <a:t> </a:t>
            </a:r>
            <a:r>
              <a:rPr lang="en-US" dirty="0" err="1"/>
              <a:t>công</a:t>
            </a:r>
            <a:r>
              <a:rPr lang="en-US" dirty="0"/>
              <a:t> </a:t>
            </a:r>
            <a:r>
              <a:rPr lang="en-US" dirty="0" err="1"/>
              <a:t>tác</a:t>
            </a:r>
            <a:r>
              <a:rPr lang="en-US" dirty="0"/>
              <a:t> </a:t>
            </a:r>
            <a:r>
              <a:rPr lang="en-US" dirty="0" err="1"/>
              <a:t>quản</a:t>
            </a:r>
            <a:r>
              <a:rPr lang="en-US" dirty="0"/>
              <a:t> </a:t>
            </a:r>
            <a:r>
              <a:rPr lang="en-US" dirty="0" err="1"/>
              <a:t>trị</a:t>
            </a:r>
            <a:r>
              <a:rPr lang="en-US" dirty="0"/>
              <a:t> </a:t>
            </a:r>
            <a:r>
              <a:rPr lang="en-US" dirty="0" err="1"/>
              <a:t>dữ</a:t>
            </a:r>
            <a:r>
              <a:rPr lang="en-US" dirty="0"/>
              <a:t> </a:t>
            </a:r>
            <a:r>
              <a:rPr lang="en-US" dirty="0" err="1"/>
              <a:t>liệu</a:t>
            </a:r>
            <a:r>
              <a:rPr lang="en-US" dirty="0"/>
              <a:t> </a:t>
            </a:r>
            <a:r>
              <a:rPr lang="en-US" dirty="0" err="1"/>
              <a:t>của</a:t>
            </a:r>
            <a:r>
              <a:rPr lang="en-US" dirty="0"/>
              <a:t> TPHCM </a:t>
            </a:r>
            <a:r>
              <a:rPr lang="en-US" dirty="0" err="1"/>
              <a:t>áp</a:t>
            </a:r>
            <a:r>
              <a:rPr lang="en-US" dirty="0"/>
              <a:t> </a:t>
            </a:r>
            <a:r>
              <a:rPr lang="en-US" dirty="0" err="1"/>
              <a:t>dụng</a:t>
            </a:r>
            <a:r>
              <a:rPr lang="en-US" dirty="0"/>
              <a:t> </a:t>
            </a:r>
            <a:r>
              <a:rPr lang="en-US" dirty="0" err="1"/>
              <a:t>phương</a:t>
            </a:r>
            <a:r>
              <a:rPr lang="en-US" dirty="0"/>
              <a:t> </a:t>
            </a:r>
            <a:r>
              <a:rPr lang="en-US" dirty="0" err="1"/>
              <a:t>pháp</a:t>
            </a:r>
            <a:r>
              <a:rPr lang="en-US" dirty="0"/>
              <a:t> </a:t>
            </a:r>
            <a:r>
              <a:rPr lang="en-US" dirty="0" err="1"/>
              <a:t>Quản</a:t>
            </a:r>
            <a:r>
              <a:rPr lang="en-US" dirty="0"/>
              <a:t> </a:t>
            </a:r>
            <a:r>
              <a:rPr lang="en-US" dirty="0" err="1"/>
              <a:t>lý</a:t>
            </a:r>
            <a:r>
              <a:rPr lang="en-US" dirty="0"/>
              <a:t> </a:t>
            </a:r>
            <a:r>
              <a:rPr lang="en-US" dirty="0" err="1"/>
              <a:t>dữ</a:t>
            </a:r>
            <a:r>
              <a:rPr lang="en-US" dirty="0"/>
              <a:t> </a:t>
            </a:r>
            <a:r>
              <a:rPr lang="en-US" dirty="0" err="1"/>
              <a:t>liệu</a:t>
            </a:r>
            <a:r>
              <a:rPr lang="en-US" dirty="0"/>
              <a:t> </a:t>
            </a:r>
            <a:r>
              <a:rPr lang="en-US" dirty="0" err="1"/>
              <a:t>tổng</a:t>
            </a:r>
            <a:r>
              <a:rPr lang="en-US" dirty="0"/>
              <a:t> </a:t>
            </a:r>
            <a:r>
              <a:rPr lang="en-US" dirty="0" err="1"/>
              <a:t>thể</a:t>
            </a:r>
            <a:endParaRPr lang="en-US" dirty="0"/>
          </a:p>
          <a:p>
            <a:r>
              <a:rPr lang="en-US" dirty="0" err="1"/>
              <a:t>Hỗ</a:t>
            </a:r>
            <a:r>
              <a:rPr lang="en-US" dirty="0"/>
              <a:t> </a:t>
            </a:r>
            <a:r>
              <a:rPr lang="en-US" dirty="0" err="1"/>
              <a:t>trợ</a:t>
            </a:r>
            <a:r>
              <a:rPr lang="en-US" dirty="0"/>
              <a:t> </a:t>
            </a:r>
            <a:r>
              <a:rPr lang="en-US" dirty="0" err="1"/>
              <a:t>xây</a:t>
            </a:r>
            <a:r>
              <a:rPr lang="en-US" dirty="0"/>
              <a:t> </a:t>
            </a:r>
            <a:r>
              <a:rPr lang="en-US" dirty="0" err="1"/>
              <a:t>dựng</a:t>
            </a:r>
            <a:r>
              <a:rPr lang="en-US" dirty="0"/>
              <a:t> </a:t>
            </a:r>
            <a:r>
              <a:rPr lang="en-US" dirty="0" err="1"/>
              <a:t>và</a:t>
            </a:r>
            <a:r>
              <a:rPr lang="en-US" dirty="0"/>
              <a:t> </a:t>
            </a:r>
            <a:r>
              <a:rPr lang="en-US" dirty="0" err="1"/>
              <a:t>áp</a:t>
            </a:r>
            <a:r>
              <a:rPr lang="en-US" dirty="0"/>
              <a:t> </a:t>
            </a:r>
            <a:r>
              <a:rPr lang="en-US" dirty="0" err="1"/>
              <a:t>dụng</a:t>
            </a:r>
            <a:r>
              <a:rPr lang="en-US" dirty="0"/>
              <a:t> </a:t>
            </a:r>
            <a:r>
              <a:rPr lang="en-US" dirty="0" err="1"/>
              <a:t>một</a:t>
            </a:r>
            <a:r>
              <a:rPr lang="en-US" dirty="0"/>
              <a:t> </a:t>
            </a:r>
            <a:r>
              <a:rPr lang="en-US" dirty="0" err="1"/>
              <a:t>Khung</a:t>
            </a:r>
            <a:r>
              <a:rPr lang="en-US" dirty="0"/>
              <a:t> </a:t>
            </a:r>
            <a:r>
              <a:rPr lang="en-US" dirty="0" err="1"/>
              <a:t>kiến</a:t>
            </a:r>
            <a:r>
              <a:rPr lang="en-US" dirty="0"/>
              <a:t> </a:t>
            </a:r>
            <a:r>
              <a:rPr lang="en-US" dirty="0" err="1"/>
              <a:t>trúc</a:t>
            </a:r>
            <a:r>
              <a:rPr lang="en-US" dirty="0"/>
              <a:t> </a:t>
            </a:r>
            <a:r>
              <a:rPr lang="en-US" dirty="0" err="1"/>
              <a:t>dữ</a:t>
            </a:r>
            <a:r>
              <a:rPr lang="en-US" dirty="0"/>
              <a:t> </a:t>
            </a:r>
            <a:r>
              <a:rPr lang="en-US" dirty="0" err="1"/>
              <a:t>liệu</a:t>
            </a:r>
            <a:r>
              <a:rPr lang="en-US" dirty="0"/>
              <a:t> </a:t>
            </a:r>
            <a:r>
              <a:rPr lang="en-US" dirty="0" err="1"/>
              <a:t>cho</a:t>
            </a:r>
            <a:r>
              <a:rPr lang="en-US" dirty="0"/>
              <a:t> </a:t>
            </a:r>
            <a:r>
              <a:rPr lang="en-US" dirty="0" err="1"/>
              <a:t>toàn</a:t>
            </a:r>
            <a:r>
              <a:rPr lang="en-US" dirty="0"/>
              <a:t> </a:t>
            </a:r>
            <a:r>
              <a:rPr lang="en-US" dirty="0" err="1"/>
              <a:t>bộ</a:t>
            </a:r>
            <a:r>
              <a:rPr lang="en-US" dirty="0"/>
              <a:t> </a:t>
            </a:r>
            <a:r>
              <a:rPr lang="en-US" dirty="0" err="1"/>
              <a:t>chính</a:t>
            </a:r>
            <a:r>
              <a:rPr lang="en-US" dirty="0"/>
              <a:t> </a:t>
            </a:r>
            <a:r>
              <a:rPr lang="en-US" dirty="0" err="1"/>
              <a:t>quyền</a:t>
            </a:r>
            <a:r>
              <a:rPr lang="en-US" dirty="0"/>
              <a:t> </a:t>
            </a:r>
            <a:r>
              <a:rPr lang="en-US" dirty="0" err="1"/>
              <a:t>thành</a:t>
            </a:r>
            <a:r>
              <a:rPr lang="en-US" dirty="0"/>
              <a:t> </a:t>
            </a:r>
            <a:r>
              <a:rPr lang="en-US" dirty="0" err="1"/>
              <a:t>phố</a:t>
            </a:r>
            <a:r>
              <a:rPr lang="en-US" dirty="0"/>
              <a:t> (WOC) </a:t>
            </a:r>
            <a:r>
              <a:rPr lang="en-US" dirty="0" err="1"/>
              <a:t>cho</a:t>
            </a:r>
            <a:r>
              <a:rPr lang="en-US" dirty="0"/>
              <a:t> </a:t>
            </a:r>
            <a:r>
              <a:rPr lang="en-US" dirty="0" err="1"/>
              <a:t>các</a:t>
            </a:r>
            <a:r>
              <a:rPr lang="en-US" dirty="0"/>
              <a:t> </a:t>
            </a:r>
            <a:r>
              <a:rPr lang="en-US" dirty="0" err="1"/>
              <a:t>sáng</a:t>
            </a:r>
            <a:r>
              <a:rPr lang="en-US" dirty="0"/>
              <a:t> </a:t>
            </a:r>
            <a:r>
              <a:rPr lang="en-US" dirty="0" err="1"/>
              <a:t>kiến</a:t>
            </a:r>
            <a:r>
              <a:rPr lang="en-US" dirty="0"/>
              <a:t> </a:t>
            </a:r>
            <a:r>
              <a:rPr lang="en-US" dirty="0" err="1"/>
              <a:t>của</a:t>
            </a:r>
            <a:r>
              <a:rPr lang="en-US" dirty="0"/>
              <a:t> TP</a:t>
            </a:r>
          </a:p>
          <a:p>
            <a:endParaRPr lang="en-SG" dirty="0"/>
          </a:p>
        </p:txBody>
      </p:sp>
      <p:sp>
        <p:nvSpPr>
          <p:cNvPr id="5" name="Date Placeholder 4">
            <a:extLst>
              <a:ext uri="{FF2B5EF4-FFF2-40B4-BE49-F238E27FC236}">
                <a16:creationId xmlns:a16="http://schemas.microsoft.com/office/drawing/2014/main" id="{097C68C6-E803-D281-99E3-416AFB300E7B}"/>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25" b="0" i="0" u="none" strike="noStrike" kern="1200" cap="none" spc="0" normalizeH="0" baseline="0" noProof="0">
                <a:ln>
                  <a:noFill/>
                </a:ln>
                <a:solidFill>
                  <a:prstClr val="white"/>
                </a:solidFill>
                <a:effectLst/>
                <a:uLnTx/>
                <a:uFillTx/>
                <a:latin typeface="Verdana" pitchFamily="34" charset="0"/>
                <a:ea typeface="+mn-ea"/>
                <a:cs typeface="+mn-cs"/>
              </a:rPr>
              <a:t>Version 1.0</a:t>
            </a:r>
          </a:p>
        </p:txBody>
      </p:sp>
      <p:sp>
        <p:nvSpPr>
          <p:cNvPr id="6" name="Footer Placeholder 5">
            <a:extLst>
              <a:ext uri="{FF2B5EF4-FFF2-40B4-BE49-F238E27FC236}">
                <a16:creationId xmlns:a16="http://schemas.microsoft.com/office/drawing/2014/main" id="{B5D21C76-3D5A-EA3E-F333-13CAA54D3BC3}"/>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25" b="0" i="0" u="none" strike="noStrike" kern="1200" cap="none" spc="0" normalizeH="0" baseline="0" noProof="0">
                <a:ln>
                  <a:noFill/>
                </a:ln>
                <a:solidFill>
                  <a:prstClr val="white"/>
                </a:solidFill>
                <a:effectLst/>
                <a:uLnTx/>
                <a:uFillTx/>
                <a:latin typeface="Verdana" pitchFamily="34" charset="0"/>
                <a:ea typeface="+mn-ea"/>
                <a:cs typeface="Arial" charset="0"/>
              </a:rPr>
              <a:t>Copyright ©Tan Kim Leng                                           CONFIDENTIAL                </a:t>
            </a:r>
            <a:endParaRPr kumimoji="0" lang="en-US" sz="825" b="0" i="0" u="none" strike="noStrike" kern="1200" cap="none" spc="0" normalizeH="0" baseline="0" noProof="0" dirty="0">
              <a:ln>
                <a:noFill/>
              </a:ln>
              <a:solidFill>
                <a:prstClr val="white"/>
              </a:solidFill>
              <a:effectLst/>
              <a:uLnTx/>
              <a:uFillTx/>
              <a:latin typeface="Verdana" pitchFamily="34" charset="0"/>
              <a:ea typeface="+mn-ea"/>
              <a:cs typeface="Arial" charset="0"/>
            </a:endParaRPr>
          </a:p>
        </p:txBody>
      </p:sp>
      <p:sp>
        <p:nvSpPr>
          <p:cNvPr id="11" name="Slide Number Placeholder 10">
            <a:extLst>
              <a:ext uri="{FF2B5EF4-FFF2-40B4-BE49-F238E27FC236}">
                <a16:creationId xmlns:a16="http://schemas.microsoft.com/office/drawing/2014/main" id="{77523DDD-5C86-A63E-2959-0BA0AD40A30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25" b="0" i="0" u="none" strike="noStrike" kern="1200" cap="none" spc="0" normalizeH="0" baseline="0" noProof="0">
                <a:ln>
                  <a:noFill/>
                </a:ln>
                <a:solidFill>
                  <a:prstClr val="white"/>
                </a:solidFill>
                <a:effectLst/>
                <a:uLnTx/>
                <a:uFillTx/>
                <a:latin typeface="Verdana" pitchFamily="34" charset="0"/>
                <a:ea typeface="+mn-ea"/>
                <a:cs typeface="Arial" charset="0"/>
              </a:rPr>
              <a:t>Slide </a:t>
            </a:r>
            <a:fld id="{1371D364-6351-44CA-B9C9-889656058316}" type="slidenum">
              <a:rPr kumimoji="0" lang="en-US" sz="825" b="0" i="0" u="none" strike="noStrike" kern="1200" cap="none" spc="0" normalizeH="0" baseline="0" noProof="0" smtClean="0">
                <a:ln>
                  <a:noFill/>
                </a:ln>
                <a:solidFill>
                  <a:prstClr val="white"/>
                </a:solidFill>
                <a:effectLst/>
                <a:uLnTx/>
                <a:uFillTx/>
                <a:latin typeface="Verdana"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825" b="0" i="0" u="none" strike="noStrike" kern="1200" cap="none" spc="0" normalizeH="0" baseline="0" noProof="0" dirty="0">
              <a:ln>
                <a:noFill/>
              </a:ln>
              <a:solidFill>
                <a:prstClr val="white"/>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37952894"/>
      </p:ext>
    </p:extLst>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SG" dirty="0" err="1"/>
              <a:t>Nội</a:t>
            </a:r>
            <a:r>
              <a:rPr lang="en-SG" dirty="0"/>
              <a:t> dung chính </a:t>
            </a:r>
            <a:r>
              <a:rPr lang="en-SG" dirty="0" err="1"/>
              <a:t>của</a:t>
            </a:r>
            <a:r>
              <a:rPr lang="en-SG" dirty="0"/>
              <a:t> </a:t>
            </a:r>
            <a:r>
              <a:rPr lang="en-SG" dirty="0" err="1"/>
              <a:t>các</a:t>
            </a:r>
            <a:r>
              <a:rPr lang="en-SG" dirty="0"/>
              <a:t> </a:t>
            </a:r>
            <a:r>
              <a:rPr lang="en-SG" dirty="0" err="1"/>
              <a:t>Hội</a:t>
            </a:r>
            <a:r>
              <a:rPr lang="en-SG" dirty="0"/>
              <a:t> </a:t>
            </a:r>
            <a:r>
              <a:rPr lang="en-SG" dirty="0" err="1"/>
              <a:t>thảo</a:t>
            </a:r>
            <a:endParaRPr lang="en-SG" dirty="0"/>
          </a:p>
        </p:txBody>
      </p:sp>
      <p:sp>
        <p:nvSpPr>
          <p:cNvPr id="9" name="Content Placeholder 8"/>
          <p:cNvSpPr>
            <a:spLocks noGrp="1"/>
          </p:cNvSpPr>
          <p:nvPr>
            <p:ph idx="1"/>
          </p:nvPr>
        </p:nvSpPr>
        <p:spPr>
          <a:xfrm>
            <a:off x="309564" y="1357316"/>
            <a:ext cx="8459532" cy="5000625"/>
          </a:xfrm>
        </p:spPr>
        <p:txBody>
          <a:bodyPr/>
          <a:lstStyle/>
          <a:p>
            <a:r>
              <a:rPr lang="en-SG" sz="2400" dirty="0" err="1"/>
              <a:t>Hội</a:t>
            </a:r>
            <a:r>
              <a:rPr lang="en-SG" sz="2400" dirty="0"/>
              <a:t> </a:t>
            </a:r>
            <a:r>
              <a:rPr lang="en-SG" sz="2400" dirty="0" err="1"/>
              <a:t>thảo</a:t>
            </a:r>
            <a:r>
              <a:rPr lang="en-SG" sz="2400" dirty="0"/>
              <a:t> 1</a:t>
            </a:r>
          </a:p>
          <a:p>
            <a:pPr lvl="1"/>
            <a:r>
              <a:rPr lang="en-SG" sz="2000" dirty="0" err="1"/>
              <a:t>Tầm</a:t>
            </a:r>
            <a:r>
              <a:rPr lang="en-SG" sz="2000" dirty="0"/>
              <a:t> </a:t>
            </a:r>
            <a:r>
              <a:rPr lang="en-SG" sz="2000" dirty="0" err="1"/>
              <a:t>nhìn</a:t>
            </a:r>
            <a:r>
              <a:rPr lang="en-SG" sz="2000" dirty="0"/>
              <a:t> và </a:t>
            </a:r>
            <a:r>
              <a:rPr lang="en-SG" sz="2000" dirty="0" err="1"/>
              <a:t>Quản</a:t>
            </a:r>
            <a:r>
              <a:rPr lang="en-SG" sz="2000" dirty="0"/>
              <a:t> </a:t>
            </a:r>
            <a:r>
              <a:rPr lang="en-SG" sz="2000" dirty="0" err="1"/>
              <a:t>trị</a:t>
            </a:r>
            <a:r>
              <a:rPr lang="en-SG" sz="2000" dirty="0"/>
              <a:t> </a:t>
            </a:r>
            <a:r>
              <a:rPr lang="en-SG" sz="2000" dirty="0" err="1"/>
              <a:t>cho</a:t>
            </a:r>
            <a:r>
              <a:rPr lang="en-SG" sz="2000" dirty="0"/>
              <a:t> </a:t>
            </a:r>
            <a:r>
              <a:rPr lang="en-SG" sz="2000" dirty="0" err="1"/>
              <a:t>toàn</a:t>
            </a:r>
            <a:r>
              <a:rPr lang="en-SG" sz="2000" dirty="0"/>
              <a:t> </a:t>
            </a:r>
            <a:r>
              <a:rPr lang="en-SG" sz="2000" dirty="0" err="1"/>
              <a:t>bộ</a:t>
            </a:r>
            <a:r>
              <a:rPr lang="en-SG" sz="2000" dirty="0"/>
              <a:t> </a:t>
            </a:r>
            <a:r>
              <a:rPr lang="en-SG" sz="2000" dirty="0" err="1"/>
              <a:t>thành</a:t>
            </a:r>
            <a:r>
              <a:rPr lang="en-SG" sz="2000" dirty="0"/>
              <a:t> </a:t>
            </a:r>
            <a:r>
              <a:rPr lang="en-SG" sz="2000" dirty="0" err="1"/>
              <a:t>phố</a:t>
            </a:r>
            <a:endParaRPr lang="en-SG" sz="2000" dirty="0"/>
          </a:p>
          <a:p>
            <a:pPr lvl="1"/>
            <a:r>
              <a:rPr lang="en-SG" sz="2000" dirty="0" err="1"/>
              <a:t>Khung</a:t>
            </a:r>
            <a:r>
              <a:rPr lang="en-SG" sz="2000" dirty="0"/>
              <a:t> </a:t>
            </a:r>
            <a:r>
              <a:rPr lang="en-SG" sz="2000" dirty="0" err="1"/>
              <a:t>quản</a:t>
            </a:r>
            <a:r>
              <a:rPr lang="en-SG" sz="2000" dirty="0"/>
              <a:t> </a:t>
            </a:r>
            <a:r>
              <a:rPr lang="en-SG" sz="2000" dirty="0" err="1"/>
              <a:t>lý</a:t>
            </a:r>
            <a:r>
              <a:rPr lang="en-SG" sz="2000" dirty="0"/>
              <a:t> </a:t>
            </a:r>
            <a:r>
              <a:rPr lang="en-SG" sz="2000" dirty="0" err="1"/>
              <a:t>dữ</a:t>
            </a:r>
            <a:r>
              <a:rPr lang="en-SG" sz="2000" dirty="0"/>
              <a:t> </a:t>
            </a:r>
            <a:r>
              <a:rPr lang="en-SG" sz="2000" dirty="0" err="1"/>
              <a:t>liệu</a:t>
            </a:r>
            <a:r>
              <a:rPr lang="en-SG" sz="2000" dirty="0"/>
              <a:t> </a:t>
            </a:r>
            <a:r>
              <a:rPr lang="en-SG" sz="2000" dirty="0" err="1"/>
              <a:t>tổng</a:t>
            </a:r>
            <a:r>
              <a:rPr lang="en-SG" sz="2000" dirty="0"/>
              <a:t> </a:t>
            </a:r>
            <a:r>
              <a:rPr lang="en-SG" sz="2000" dirty="0" err="1"/>
              <a:t>thể</a:t>
            </a:r>
            <a:r>
              <a:rPr lang="en-SG" sz="2000" dirty="0"/>
              <a:t> (Enterprise Data Management Framework)</a:t>
            </a:r>
          </a:p>
          <a:p>
            <a:pPr lvl="1"/>
            <a:r>
              <a:rPr lang="en-SG" sz="2000" dirty="0" err="1"/>
              <a:t>Các</a:t>
            </a:r>
            <a:r>
              <a:rPr lang="en-SG" sz="2000" dirty="0"/>
              <a:t> chính </a:t>
            </a:r>
            <a:r>
              <a:rPr lang="en-SG" sz="2000" dirty="0" err="1"/>
              <a:t>sách</a:t>
            </a:r>
            <a:r>
              <a:rPr lang="en-SG" sz="2000" dirty="0"/>
              <a:t> </a:t>
            </a:r>
            <a:r>
              <a:rPr lang="en-SG" sz="2000" dirty="0" err="1"/>
              <a:t>quản</a:t>
            </a:r>
            <a:r>
              <a:rPr lang="en-SG" sz="2000" dirty="0"/>
              <a:t> </a:t>
            </a:r>
            <a:r>
              <a:rPr lang="en-SG" sz="2000" dirty="0" err="1"/>
              <a:t>lý</a:t>
            </a:r>
            <a:r>
              <a:rPr lang="en-SG" sz="2000" dirty="0"/>
              <a:t> </a:t>
            </a:r>
            <a:r>
              <a:rPr lang="en-SG" sz="2000" dirty="0" err="1"/>
              <a:t>dữ</a:t>
            </a:r>
            <a:r>
              <a:rPr lang="en-SG" sz="2000" dirty="0"/>
              <a:t> </a:t>
            </a:r>
            <a:r>
              <a:rPr lang="en-SG" sz="2000" dirty="0" err="1"/>
              <a:t>liệu</a:t>
            </a:r>
            <a:endParaRPr lang="en-SG" sz="2000" dirty="0"/>
          </a:p>
          <a:p>
            <a:pPr lvl="1"/>
            <a:r>
              <a:rPr lang="en-SG" sz="2000" dirty="0" err="1"/>
              <a:t>Vai</a:t>
            </a:r>
            <a:r>
              <a:rPr lang="en-SG" sz="2000" dirty="0"/>
              <a:t> </a:t>
            </a:r>
            <a:r>
              <a:rPr lang="en-SG" sz="2000" dirty="0" err="1"/>
              <a:t>trò</a:t>
            </a:r>
            <a:r>
              <a:rPr lang="en-SG" sz="2000" dirty="0"/>
              <a:t> và </a:t>
            </a:r>
            <a:r>
              <a:rPr lang="en-SG" sz="2000" dirty="0" err="1"/>
              <a:t>trách</a:t>
            </a:r>
            <a:r>
              <a:rPr lang="en-SG" sz="2000" dirty="0"/>
              <a:t> </a:t>
            </a:r>
            <a:r>
              <a:rPr lang="en-SG" sz="2000" dirty="0" err="1"/>
              <a:t>nhiệm</a:t>
            </a:r>
            <a:endParaRPr lang="en-SG" sz="2000" dirty="0"/>
          </a:p>
          <a:p>
            <a:r>
              <a:rPr lang="en-SG" sz="2400" dirty="0" err="1"/>
              <a:t>Hội</a:t>
            </a:r>
            <a:r>
              <a:rPr lang="en-SG" sz="2400" dirty="0"/>
              <a:t> </a:t>
            </a:r>
            <a:r>
              <a:rPr lang="en-SG" sz="2400" dirty="0" err="1"/>
              <a:t>thảo</a:t>
            </a:r>
            <a:r>
              <a:rPr lang="en-SG" sz="2400" dirty="0"/>
              <a:t> 2</a:t>
            </a:r>
          </a:p>
          <a:p>
            <a:pPr lvl="1"/>
            <a:r>
              <a:rPr lang="en-SG" sz="2000" dirty="0" err="1"/>
              <a:t>Kiến</a:t>
            </a:r>
            <a:r>
              <a:rPr lang="en-SG" sz="2000" dirty="0"/>
              <a:t> </a:t>
            </a:r>
            <a:r>
              <a:rPr lang="en-SG" sz="2000" dirty="0" err="1"/>
              <a:t>trúc</a:t>
            </a:r>
            <a:r>
              <a:rPr lang="en-SG" sz="2000" dirty="0"/>
              <a:t> </a:t>
            </a:r>
            <a:r>
              <a:rPr lang="en-SG" sz="2000" dirty="0" err="1"/>
              <a:t>dữ</a:t>
            </a:r>
            <a:r>
              <a:rPr lang="en-SG" sz="2000" dirty="0"/>
              <a:t> </a:t>
            </a:r>
            <a:r>
              <a:rPr lang="en-SG" sz="2000" dirty="0" err="1"/>
              <a:t>liệu</a:t>
            </a:r>
            <a:r>
              <a:rPr lang="en-SG" sz="2000" dirty="0"/>
              <a:t> để </a:t>
            </a:r>
            <a:r>
              <a:rPr lang="en-SG" sz="2000" dirty="0" err="1"/>
              <a:t>thúc</a:t>
            </a:r>
            <a:r>
              <a:rPr lang="en-SG" sz="2000" dirty="0"/>
              <a:t> </a:t>
            </a:r>
            <a:r>
              <a:rPr lang="en-SG" sz="2000" dirty="0" err="1"/>
              <a:t>đẩy</a:t>
            </a:r>
            <a:r>
              <a:rPr lang="en-SG" sz="2000" dirty="0"/>
              <a:t> </a:t>
            </a:r>
            <a:r>
              <a:rPr lang="en-SG" sz="2000" dirty="0" err="1"/>
              <a:t>việc</a:t>
            </a:r>
            <a:r>
              <a:rPr lang="en-SG" sz="2000" dirty="0"/>
              <a:t> chia </a:t>
            </a:r>
            <a:r>
              <a:rPr lang="en-SG" sz="2000" dirty="0" err="1"/>
              <a:t>sẻ</a:t>
            </a:r>
            <a:r>
              <a:rPr lang="en-SG" sz="2000" dirty="0"/>
              <a:t> </a:t>
            </a:r>
            <a:r>
              <a:rPr lang="en-SG" sz="2000" dirty="0" err="1"/>
              <a:t>dữ</a:t>
            </a:r>
            <a:r>
              <a:rPr lang="en-SG" sz="2000" dirty="0"/>
              <a:t> </a:t>
            </a:r>
            <a:r>
              <a:rPr lang="en-SG" sz="2000" dirty="0" err="1"/>
              <a:t>liệu</a:t>
            </a:r>
            <a:endParaRPr lang="en-SG" sz="2000" dirty="0"/>
          </a:p>
          <a:p>
            <a:pPr lvl="1"/>
            <a:r>
              <a:rPr lang="en-SG" sz="2000" dirty="0" err="1"/>
              <a:t>Chất</a:t>
            </a:r>
            <a:r>
              <a:rPr lang="en-SG" sz="2000" dirty="0"/>
              <a:t> </a:t>
            </a:r>
            <a:r>
              <a:rPr lang="en-SG" sz="2000" dirty="0" err="1"/>
              <a:t>lượng</a:t>
            </a:r>
            <a:r>
              <a:rPr lang="en-SG" sz="2000" dirty="0"/>
              <a:t> </a:t>
            </a:r>
            <a:r>
              <a:rPr lang="en-SG" sz="2000" dirty="0" err="1"/>
              <a:t>dữ</a:t>
            </a:r>
            <a:r>
              <a:rPr lang="en-SG" sz="2000" dirty="0"/>
              <a:t> </a:t>
            </a:r>
            <a:r>
              <a:rPr lang="en-SG" sz="2000" dirty="0" err="1"/>
              <a:t>liệu</a:t>
            </a:r>
            <a:r>
              <a:rPr lang="en-SG" sz="2000" dirty="0"/>
              <a:t> và </a:t>
            </a:r>
            <a:r>
              <a:rPr lang="en-SG" sz="2000" dirty="0" err="1"/>
              <a:t>hoạt</a:t>
            </a:r>
            <a:r>
              <a:rPr lang="en-SG" sz="2000" dirty="0"/>
              <a:t> </a:t>
            </a:r>
            <a:r>
              <a:rPr lang="en-SG" sz="2000" dirty="0" err="1"/>
              <a:t>động</a:t>
            </a:r>
            <a:r>
              <a:rPr lang="en-SG" sz="2000" dirty="0"/>
              <a:t> </a:t>
            </a:r>
            <a:r>
              <a:rPr lang="en-SG" sz="2000" dirty="0" err="1"/>
              <a:t>cải</a:t>
            </a:r>
            <a:r>
              <a:rPr lang="en-SG" sz="2000" dirty="0"/>
              <a:t> </a:t>
            </a:r>
            <a:r>
              <a:rPr lang="en-SG" sz="2000" dirty="0" err="1"/>
              <a:t>thiện</a:t>
            </a:r>
            <a:r>
              <a:rPr lang="en-SG" sz="2000" dirty="0"/>
              <a:t> </a:t>
            </a:r>
            <a:r>
              <a:rPr lang="en-SG" sz="2000" dirty="0" err="1"/>
              <a:t>chất</a:t>
            </a:r>
            <a:r>
              <a:rPr lang="en-SG" sz="2000" dirty="0"/>
              <a:t> </a:t>
            </a:r>
            <a:r>
              <a:rPr lang="en-SG" sz="2000" dirty="0" err="1"/>
              <a:t>lượng</a:t>
            </a:r>
            <a:endParaRPr lang="en-SG" sz="2000" dirty="0"/>
          </a:p>
          <a:p>
            <a:pPr lvl="1"/>
            <a:r>
              <a:rPr lang="en-SG" sz="2000" dirty="0" err="1"/>
              <a:t>Vận</a:t>
            </a:r>
            <a:r>
              <a:rPr lang="en-SG" sz="2000" dirty="0"/>
              <a:t> </a:t>
            </a:r>
            <a:r>
              <a:rPr lang="en-SG" sz="2000" dirty="0" err="1"/>
              <a:t>hành</a:t>
            </a:r>
            <a:r>
              <a:rPr lang="en-SG" sz="2000" dirty="0"/>
              <a:t> </a:t>
            </a:r>
            <a:r>
              <a:rPr lang="en-SG" sz="2000" dirty="0" err="1"/>
              <a:t>nền</a:t>
            </a:r>
            <a:r>
              <a:rPr lang="en-SG" sz="2000" dirty="0"/>
              <a:t> </a:t>
            </a:r>
            <a:r>
              <a:rPr lang="en-SG" sz="2000" dirty="0" err="1"/>
              <a:t>tảng</a:t>
            </a:r>
            <a:r>
              <a:rPr lang="en-SG" sz="2000" dirty="0"/>
              <a:t> </a:t>
            </a:r>
            <a:r>
              <a:rPr lang="en-SG" sz="2000" dirty="0" err="1"/>
              <a:t>tích</a:t>
            </a:r>
            <a:r>
              <a:rPr lang="en-SG" sz="2000" dirty="0"/>
              <a:t> </a:t>
            </a:r>
            <a:r>
              <a:rPr lang="en-SG" sz="2000" dirty="0" err="1"/>
              <a:t>hợp</a:t>
            </a:r>
            <a:r>
              <a:rPr lang="en-SG" sz="2000" dirty="0"/>
              <a:t> và chia </a:t>
            </a:r>
            <a:r>
              <a:rPr lang="en-SG" sz="2000" dirty="0" err="1"/>
              <a:t>sẻ</a:t>
            </a:r>
            <a:r>
              <a:rPr lang="en-SG" sz="2000" dirty="0"/>
              <a:t> </a:t>
            </a:r>
            <a:r>
              <a:rPr lang="en-SG" sz="2000" dirty="0" err="1"/>
              <a:t>dữ</a:t>
            </a:r>
            <a:r>
              <a:rPr lang="en-SG" sz="2000" dirty="0"/>
              <a:t> </a:t>
            </a:r>
            <a:r>
              <a:rPr lang="en-SG" sz="2000" dirty="0" err="1"/>
              <a:t>liệu</a:t>
            </a:r>
            <a:endParaRPr lang="en-SG" sz="2000" dirty="0"/>
          </a:p>
          <a:p>
            <a:pPr lvl="1"/>
            <a:r>
              <a:rPr lang="en-SG" sz="2000" dirty="0"/>
              <a:t>Kế </a:t>
            </a:r>
            <a:r>
              <a:rPr lang="en-SG" sz="2000" dirty="0" err="1"/>
              <a:t>hoạch</a:t>
            </a:r>
            <a:r>
              <a:rPr lang="en-SG" sz="2000" dirty="0"/>
              <a:t> </a:t>
            </a:r>
            <a:r>
              <a:rPr lang="en-SG" sz="2000" dirty="0" err="1"/>
              <a:t>hành</a:t>
            </a:r>
            <a:r>
              <a:rPr lang="en-SG" sz="2000" dirty="0"/>
              <a:t> </a:t>
            </a:r>
            <a:r>
              <a:rPr lang="en-SG" sz="2000" dirty="0" err="1"/>
              <a:t>động</a:t>
            </a:r>
            <a:r>
              <a:rPr lang="en-SG" sz="2000" dirty="0"/>
              <a:t> và </a:t>
            </a:r>
            <a:r>
              <a:rPr lang="en-SG" sz="2000" dirty="0" err="1"/>
              <a:t>lộ</a:t>
            </a:r>
            <a:r>
              <a:rPr lang="en-SG" sz="2000" dirty="0"/>
              <a:t> </a:t>
            </a:r>
            <a:r>
              <a:rPr lang="en-SG" sz="2000" dirty="0" err="1"/>
              <a:t>trình</a:t>
            </a:r>
            <a:r>
              <a:rPr lang="en-SG" sz="2000" dirty="0"/>
              <a:t> </a:t>
            </a:r>
            <a:r>
              <a:rPr lang="en-SG" sz="2000" dirty="0" err="1"/>
              <a:t>triển</a:t>
            </a:r>
            <a:r>
              <a:rPr lang="en-SG" sz="2000" dirty="0"/>
              <a:t> </a:t>
            </a:r>
            <a:r>
              <a:rPr lang="en-SG" sz="2000" dirty="0" err="1"/>
              <a:t>khai</a:t>
            </a:r>
            <a:endParaRPr lang="en-SG" sz="2000" dirty="0"/>
          </a:p>
          <a:p>
            <a:pPr marL="89297" indent="0">
              <a:buNone/>
            </a:pPr>
            <a:endParaRPr lang="en-SG" sz="2400" dirty="0"/>
          </a:p>
          <a:p>
            <a:pPr marL="89297" indent="0">
              <a:buNone/>
            </a:pPr>
            <a:endParaRPr lang="en-SG" sz="2400" dirty="0"/>
          </a:p>
          <a:p>
            <a:pPr marL="89297" indent="0">
              <a:buNone/>
            </a:pPr>
            <a:endParaRPr lang="en-SG" sz="2400" dirty="0"/>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25" b="0" i="0" u="none" strike="noStrike" kern="1200" cap="none" spc="0" normalizeH="0" baseline="0" noProof="0">
                <a:ln>
                  <a:noFill/>
                </a:ln>
                <a:solidFill>
                  <a:prstClr val="white"/>
                </a:solidFill>
                <a:effectLst/>
                <a:uLnTx/>
                <a:uFillTx/>
                <a:latin typeface="Verdana" pitchFamily="34" charset="0"/>
                <a:ea typeface="+mn-ea"/>
                <a:cs typeface="+mn-cs"/>
              </a:rPr>
              <a:t>Version 1.0</a:t>
            </a: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25" b="0" i="0" u="none" strike="noStrike" kern="1200" cap="none" spc="0" normalizeH="0" baseline="0" noProof="0">
                <a:ln>
                  <a:noFill/>
                </a:ln>
                <a:solidFill>
                  <a:prstClr val="white"/>
                </a:solidFill>
                <a:effectLst/>
                <a:uLnTx/>
                <a:uFillTx/>
                <a:latin typeface="Verdana" pitchFamily="34" charset="0"/>
                <a:ea typeface="+mn-ea"/>
                <a:cs typeface="Arial" charset="0"/>
              </a:rPr>
              <a:t>Copyright ©Tan Kim Leng                                           CONFIDENTIAL                </a:t>
            </a:r>
            <a:endParaRPr kumimoji="0" lang="en-US" sz="825" b="0" i="0" u="none" strike="noStrike" kern="1200" cap="none" spc="0" normalizeH="0" baseline="0" noProof="0" dirty="0">
              <a:ln>
                <a:noFill/>
              </a:ln>
              <a:solidFill>
                <a:prstClr val="white"/>
              </a:solidFill>
              <a:effectLst/>
              <a:uLnTx/>
              <a:uFillTx/>
              <a:latin typeface="Verdana" pitchFamily="34" charset="0"/>
              <a:ea typeface="+mn-ea"/>
              <a:cs typeface="Arial" charset="0"/>
            </a:endParaRPr>
          </a:p>
        </p:txBody>
      </p:sp>
      <p:sp>
        <p:nvSpPr>
          <p:cNvPr id="3" name="Slide Number Placeholder 2">
            <a:extLst>
              <a:ext uri="{FF2B5EF4-FFF2-40B4-BE49-F238E27FC236}">
                <a16:creationId xmlns:a16="http://schemas.microsoft.com/office/drawing/2014/main" id="{772C2E1A-8DBE-CD27-715E-150E3879680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25" b="0" i="0" u="none" strike="noStrike" kern="1200" cap="none" spc="0" normalizeH="0" baseline="0" noProof="0">
                <a:ln>
                  <a:noFill/>
                </a:ln>
                <a:solidFill>
                  <a:prstClr val="white"/>
                </a:solidFill>
                <a:effectLst/>
                <a:uLnTx/>
                <a:uFillTx/>
                <a:latin typeface="Verdana" pitchFamily="34" charset="0"/>
                <a:ea typeface="+mn-ea"/>
                <a:cs typeface="Arial" charset="0"/>
              </a:rPr>
              <a:t>Slide </a:t>
            </a:r>
            <a:fld id="{1371D364-6351-44CA-B9C9-889656058316}" type="slidenum">
              <a:rPr kumimoji="0" lang="en-US" sz="825" b="0" i="0" u="none" strike="noStrike" kern="1200" cap="none" spc="0" normalizeH="0" baseline="0" noProof="0" smtClean="0">
                <a:ln>
                  <a:noFill/>
                </a:ln>
                <a:solidFill>
                  <a:prstClr val="white"/>
                </a:solidFill>
                <a:effectLst/>
                <a:uLnTx/>
                <a:uFillTx/>
                <a:latin typeface="Verdana"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825" b="0" i="0" u="none" strike="noStrike" kern="1200" cap="none" spc="0" normalizeH="0" baseline="0" noProof="0" dirty="0">
              <a:ln>
                <a:noFill/>
              </a:ln>
              <a:solidFill>
                <a:prstClr val="white"/>
              </a:solidFill>
              <a:effectLst/>
              <a:uLnTx/>
              <a:uFillTx/>
              <a:latin typeface="Verdana" pitchFamily="34" charset="0"/>
              <a:ea typeface="+mn-ea"/>
              <a:cs typeface="Arial" charset="0"/>
            </a:endParaRPr>
          </a:p>
        </p:txBody>
      </p:sp>
    </p:spTree>
    <p:custDataLst>
      <p:tags r:id="rId1"/>
    </p:custDataLst>
    <p:extLst>
      <p:ext uri="{BB962C8B-B14F-4D97-AF65-F5344CB8AC3E}">
        <p14:creationId xmlns:p14="http://schemas.microsoft.com/office/powerpoint/2010/main" val="2202316133"/>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SG" dirty="0" err="1"/>
              <a:t>Cảm</a:t>
            </a:r>
            <a:r>
              <a:rPr lang="en-SG" dirty="0"/>
              <a:t> </a:t>
            </a:r>
            <a:r>
              <a:rPr lang="en-SG" dirty="0" err="1"/>
              <a:t>ơn</a:t>
            </a:r>
            <a:r>
              <a:rPr lang="en-SG" dirty="0"/>
              <a:t>!</a:t>
            </a:r>
          </a:p>
        </p:txBody>
      </p:sp>
      <p:sp>
        <p:nvSpPr>
          <p:cNvPr id="8" name="Subtitle 7"/>
          <p:cNvSpPr>
            <a:spLocks noGrp="1"/>
          </p:cNvSpPr>
          <p:nvPr>
            <p:ph type="subTitle" idx="1"/>
          </p:nvPr>
        </p:nvSpPr>
        <p:spPr/>
        <p:txBody>
          <a:bodyPr/>
          <a:lstStyle/>
          <a:p>
            <a:endParaRPr lang="en-SG"/>
          </a:p>
        </p:txBody>
      </p:sp>
      <p:pic>
        <p:nvPicPr>
          <p:cNvPr id="6" name="Picture 21" descr="j031681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99507" y="1933523"/>
            <a:ext cx="3263763" cy="21593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137644038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8023F-C364-4841-BF3E-491520F07E73}"/>
              </a:ext>
            </a:extLst>
          </p:cNvPr>
          <p:cNvSpPr>
            <a:spLocks noGrp="1"/>
          </p:cNvSpPr>
          <p:nvPr>
            <p:ph type="title"/>
          </p:nvPr>
        </p:nvSpPr>
        <p:spPr/>
        <p:txBody>
          <a:bodyPr/>
          <a:lstStyle/>
          <a:p>
            <a:r>
              <a:rPr lang="en-SG" dirty="0"/>
              <a:t>Lý </a:t>
            </a:r>
            <a:r>
              <a:rPr lang="en-SG" dirty="0" err="1"/>
              <a:t>lịch</a:t>
            </a:r>
            <a:r>
              <a:rPr lang="en-SG" dirty="0"/>
              <a:t> </a:t>
            </a:r>
            <a:r>
              <a:rPr lang="en-SG" dirty="0" err="1"/>
              <a:t>Chuyên</a:t>
            </a:r>
            <a:r>
              <a:rPr lang="en-SG" dirty="0"/>
              <a:t> </a:t>
            </a:r>
            <a:r>
              <a:rPr lang="en-SG" dirty="0" err="1"/>
              <a:t>gia</a:t>
            </a:r>
            <a:endParaRPr lang="en-SG" dirty="0"/>
          </a:p>
        </p:txBody>
      </p:sp>
      <p:sp>
        <p:nvSpPr>
          <p:cNvPr id="7" name="Content Placeholder 6">
            <a:extLst>
              <a:ext uri="{FF2B5EF4-FFF2-40B4-BE49-F238E27FC236}">
                <a16:creationId xmlns:a16="http://schemas.microsoft.com/office/drawing/2014/main" id="{4BBCF8E2-D78F-4572-BCC5-9D85EE7D27C8}"/>
              </a:ext>
            </a:extLst>
          </p:cNvPr>
          <p:cNvSpPr>
            <a:spLocks noGrp="1"/>
          </p:cNvSpPr>
          <p:nvPr>
            <p:ph sz="half" idx="1"/>
          </p:nvPr>
        </p:nvSpPr>
        <p:spPr>
          <a:xfrm>
            <a:off x="309530" y="1500809"/>
            <a:ext cx="6757192" cy="4785711"/>
          </a:xfrm>
        </p:spPr>
        <p:txBody>
          <a:bodyPr/>
          <a:lstStyle/>
          <a:p>
            <a:r>
              <a:rPr lang="en-US" sz="2000" dirty="0" err="1"/>
              <a:t>Hơn</a:t>
            </a:r>
            <a:r>
              <a:rPr lang="en-US" sz="2000" dirty="0"/>
              <a:t> 30 </a:t>
            </a:r>
            <a:r>
              <a:rPr lang="en-US" sz="2000" dirty="0" err="1"/>
              <a:t>năm</a:t>
            </a:r>
            <a:r>
              <a:rPr lang="en-US" sz="2000" dirty="0"/>
              <a:t> </a:t>
            </a:r>
            <a:r>
              <a:rPr lang="en-US" sz="2000" dirty="0" err="1"/>
              <a:t>kinh</a:t>
            </a:r>
            <a:r>
              <a:rPr lang="en-US" sz="2000" dirty="0"/>
              <a:t> </a:t>
            </a:r>
            <a:r>
              <a:rPr lang="en-US" sz="2000" dirty="0" err="1"/>
              <a:t>nghiệm</a:t>
            </a:r>
            <a:r>
              <a:rPr lang="en-US" sz="2000" dirty="0"/>
              <a:t> </a:t>
            </a:r>
            <a:r>
              <a:rPr lang="en-US" sz="2000" dirty="0" err="1"/>
              <a:t>tư</a:t>
            </a:r>
            <a:r>
              <a:rPr lang="en-US" sz="2000" dirty="0"/>
              <a:t> </a:t>
            </a:r>
            <a:r>
              <a:rPr lang="en-US" sz="2000" dirty="0" err="1"/>
              <a:t>vấn</a:t>
            </a:r>
            <a:r>
              <a:rPr lang="en-US" sz="2000" dirty="0"/>
              <a:t> </a:t>
            </a:r>
            <a:r>
              <a:rPr lang="en-US" sz="2000" dirty="0" err="1"/>
              <a:t>và</a:t>
            </a:r>
            <a:r>
              <a:rPr lang="en-US" sz="2000" dirty="0"/>
              <a:t> </a:t>
            </a:r>
            <a:r>
              <a:rPr lang="en-US" sz="2000" dirty="0" err="1"/>
              <a:t>đào</a:t>
            </a:r>
            <a:r>
              <a:rPr lang="en-US" sz="2000" dirty="0"/>
              <a:t> </a:t>
            </a:r>
            <a:r>
              <a:rPr lang="en-US" sz="2000" dirty="0" err="1"/>
              <a:t>tạo</a:t>
            </a:r>
            <a:r>
              <a:rPr lang="en-US" sz="2000" dirty="0"/>
              <a:t>, </a:t>
            </a:r>
            <a:r>
              <a:rPr lang="en-US" sz="2000" dirty="0" err="1"/>
              <a:t>quản</a:t>
            </a:r>
            <a:r>
              <a:rPr lang="en-US" sz="2000" dirty="0"/>
              <a:t> </a:t>
            </a:r>
            <a:r>
              <a:rPr lang="en-US" sz="2000" dirty="0" err="1"/>
              <a:t>trị</a:t>
            </a:r>
            <a:r>
              <a:rPr lang="en-US" sz="2000" dirty="0"/>
              <a:t> </a:t>
            </a:r>
            <a:r>
              <a:rPr lang="en-US" sz="2000" dirty="0" err="1"/>
              <a:t>quy</a:t>
            </a:r>
            <a:r>
              <a:rPr lang="en-US" sz="2000" dirty="0"/>
              <a:t> </a:t>
            </a:r>
            <a:r>
              <a:rPr lang="en-US" sz="2000" dirty="0" err="1"/>
              <a:t>trình</a:t>
            </a:r>
            <a:r>
              <a:rPr lang="en-US" sz="2000" dirty="0"/>
              <a:t> </a:t>
            </a:r>
            <a:r>
              <a:rPr lang="en-US" sz="2000" dirty="0" err="1"/>
              <a:t>quản</a:t>
            </a:r>
            <a:r>
              <a:rPr lang="en-US" sz="2000" dirty="0"/>
              <a:t> </a:t>
            </a:r>
            <a:r>
              <a:rPr lang="en-US" sz="2000" dirty="0" err="1"/>
              <a:t>lý</a:t>
            </a:r>
            <a:r>
              <a:rPr lang="en-US" sz="2000" dirty="0"/>
              <a:t> </a:t>
            </a:r>
            <a:r>
              <a:rPr lang="en-US" sz="2000" dirty="0" err="1"/>
              <a:t>và</a:t>
            </a:r>
            <a:r>
              <a:rPr lang="en-US" sz="2000" dirty="0"/>
              <a:t> </a:t>
            </a:r>
            <a:r>
              <a:rPr lang="en-US" sz="2000" dirty="0" err="1"/>
              <a:t>vận</a:t>
            </a:r>
            <a:r>
              <a:rPr lang="en-US" sz="2000" dirty="0"/>
              <a:t> </a:t>
            </a:r>
            <a:r>
              <a:rPr lang="en-US" sz="2000" dirty="0" err="1"/>
              <a:t>hành</a:t>
            </a:r>
            <a:r>
              <a:rPr lang="en-US" sz="2000" dirty="0"/>
              <a:t>, </a:t>
            </a:r>
            <a:r>
              <a:rPr lang="en-US" sz="2000" dirty="0" err="1"/>
              <a:t>tái</a:t>
            </a:r>
            <a:r>
              <a:rPr lang="en-US" sz="2000" dirty="0"/>
              <a:t> </a:t>
            </a:r>
            <a:r>
              <a:rPr lang="en-US" sz="2000" dirty="0" err="1"/>
              <a:t>cấu</a:t>
            </a:r>
            <a:r>
              <a:rPr lang="en-US" sz="2000" dirty="0"/>
              <a:t> </a:t>
            </a:r>
            <a:r>
              <a:rPr lang="en-US" sz="2000" dirty="0" err="1"/>
              <a:t>trúc</a:t>
            </a:r>
            <a:r>
              <a:rPr lang="en-US" sz="2000" dirty="0"/>
              <a:t> </a:t>
            </a:r>
            <a:r>
              <a:rPr lang="en-US" sz="2000" dirty="0" err="1"/>
              <a:t>quy</a:t>
            </a:r>
            <a:r>
              <a:rPr lang="en-US" sz="2000" dirty="0"/>
              <a:t> </a:t>
            </a:r>
            <a:r>
              <a:rPr lang="en-US" sz="2000" dirty="0" err="1"/>
              <a:t>trình</a:t>
            </a:r>
            <a:r>
              <a:rPr lang="en-US" sz="2000" dirty="0"/>
              <a:t>, </a:t>
            </a:r>
            <a:r>
              <a:rPr lang="en-US" sz="2000" dirty="0" err="1"/>
              <a:t>quản</a:t>
            </a:r>
            <a:r>
              <a:rPr lang="en-US" sz="2000" dirty="0"/>
              <a:t> </a:t>
            </a:r>
            <a:r>
              <a:rPr lang="en-US" sz="2000" dirty="0" err="1"/>
              <a:t>lý</a:t>
            </a:r>
            <a:r>
              <a:rPr lang="en-US" sz="2000" dirty="0"/>
              <a:t> </a:t>
            </a:r>
            <a:r>
              <a:rPr lang="en-US" sz="2000" dirty="0" err="1"/>
              <a:t>chất</a:t>
            </a:r>
            <a:r>
              <a:rPr lang="en-US" sz="2000" dirty="0"/>
              <a:t> </a:t>
            </a:r>
            <a:r>
              <a:rPr lang="en-US" sz="2000" dirty="0" err="1"/>
              <a:t>lượng</a:t>
            </a:r>
            <a:r>
              <a:rPr lang="en-US" sz="2000" dirty="0"/>
              <a:t> </a:t>
            </a:r>
            <a:r>
              <a:rPr lang="en-US" sz="2000" dirty="0" err="1"/>
              <a:t>và</a:t>
            </a:r>
            <a:r>
              <a:rPr lang="en-US" sz="2000" dirty="0"/>
              <a:t> </a:t>
            </a:r>
            <a:r>
              <a:rPr lang="en-US" sz="2000" dirty="0" err="1"/>
              <a:t>chương</a:t>
            </a:r>
            <a:r>
              <a:rPr lang="en-US" sz="2000" dirty="0"/>
              <a:t> </a:t>
            </a:r>
            <a:r>
              <a:rPr lang="en-US" sz="2000" dirty="0" err="1"/>
              <a:t>trình</a:t>
            </a:r>
            <a:r>
              <a:rPr lang="en-US" sz="2000" dirty="0"/>
              <a:t> </a:t>
            </a:r>
            <a:r>
              <a:rPr lang="en-US" sz="2000" dirty="0" err="1"/>
              <a:t>chuyển</a:t>
            </a:r>
            <a:r>
              <a:rPr lang="en-US" sz="2000" dirty="0"/>
              <a:t> </a:t>
            </a:r>
            <a:r>
              <a:rPr lang="en-US" sz="2000" dirty="0" err="1"/>
              <a:t>đổi</a:t>
            </a:r>
            <a:r>
              <a:rPr lang="en-US" sz="2000" dirty="0"/>
              <a:t> </a:t>
            </a:r>
            <a:r>
              <a:rPr lang="en-US" sz="2000" dirty="0" err="1"/>
              <a:t>số</a:t>
            </a:r>
            <a:endParaRPr lang="en-US" sz="2000" dirty="0"/>
          </a:p>
          <a:p>
            <a:r>
              <a:rPr lang="en-US" sz="2000" dirty="0" err="1"/>
              <a:t>Làm</a:t>
            </a:r>
            <a:r>
              <a:rPr lang="en-US" sz="2000" dirty="0"/>
              <a:t> </a:t>
            </a:r>
            <a:r>
              <a:rPr lang="en-US" sz="2000" dirty="0" err="1"/>
              <a:t>việc</a:t>
            </a:r>
            <a:r>
              <a:rPr lang="en-US" sz="2000" dirty="0"/>
              <a:t> </a:t>
            </a:r>
            <a:r>
              <a:rPr lang="en-US" sz="2000" dirty="0" err="1"/>
              <a:t>với</a:t>
            </a:r>
            <a:r>
              <a:rPr lang="en-US" sz="2000" dirty="0"/>
              <a:t> </a:t>
            </a:r>
            <a:r>
              <a:rPr lang="en-US" sz="2000" dirty="0" err="1"/>
              <a:t>các</a:t>
            </a:r>
            <a:r>
              <a:rPr lang="en-US" sz="2000" dirty="0"/>
              <a:t> </a:t>
            </a:r>
            <a:r>
              <a:rPr lang="en-US" sz="2000" dirty="0" err="1"/>
              <a:t>tổ</a:t>
            </a:r>
            <a:r>
              <a:rPr lang="en-US" sz="2000" dirty="0"/>
              <a:t> </a:t>
            </a:r>
            <a:r>
              <a:rPr lang="en-US" sz="2000" dirty="0" err="1"/>
              <a:t>chức</a:t>
            </a:r>
            <a:r>
              <a:rPr lang="en-US" sz="2000" dirty="0"/>
              <a:t> </a:t>
            </a:r>
            <a:r>
              <a:rPr lang="en-US" sz="2000" dirty="0" err="1"/>
              <a:t>khu</a:t>
            </a:r>
            <a:r>
              <a:rPr lang="en-US" sz="2000" dirty="0"/>
              <a:t> </a:t>
            </a:r>
            <a:r>
              <a:rPr lang="en-US" sz="2000" dirty="0" err="1"/>
              <a:t>vực</a:t>
            </a:r>
            <a:r>
              <a:rPr lang="en-US" sz="2000" dirty="0"/>
              <a:t> </a:t>
            </a:r>
            <a:r>
              <a:rPr lang="en-US" sz="2000" dirty="0" err="1"/>
              <a:t>công</a:t>
            </a:r>
            <a:r>
              <a:rPr lang="en-US" sz="2000" dirty="0"/>
              <a:t> </a:t>
            </a:r>
            <a:r>
              <a:rPr lang="en-US" sz="2000" dirty="0" err="1"/>
              <a:t>để</a:t>
            </a:r>
            <a:r>
              <a:rPr lang="en-US" sz="2000" dirty="0"/>
              <a:t> </a:t>
            </a:r>
            <a:r>
              <a:rPr lang="en-US" sz="2000" dirty="0" err="1"/>
              <a:t>cải</a:t>
            </a:r>
            <a:r>
              <a:rPr lang="en-US" sz="2000" dirty="0"/>
              <a:t> </a:t>
            </a:r>
            <a:r>
              <a:rPr lang="en-US" sz="2000" dirty="0" err="1"/>
              <a:t>thiện</a:t>
            </a:r>
            <a:r>
              <a:rPr lang="en-US" sz="2000" dirty="0"/>
              <a:t> </a:t>
            </a:r>
            <a:r>
              <a:rPr lang="en-US" sz="2000" dirty="0" err="1"/>
              <a:t>quy</a:t>
            </a:r>
            <a:r>
              <a:rPr lang="en-US" sz="2000" dirty="0"/>
              <a:t> </a:t>
            </a:r>
            <a:r>
              <a:rPr lang="en-US" sz="2000" dirty="0" err="1"/>
              <a:t>trình</a:t>
            </a:r>
            <a:r>
              <a:rPr lang="en-US" sz="2000" dirty="0"/>
              <a:t> </a:t>
            </a:r>
            <a:r>
              <a:rPr lang="en-US" sz="2000" dirty="0" err="1"/>
              <a:t>quản</a:t>
            </a:r>
            <a:r>
              <a:rPr lang="en-US" sz="2000" dirty="0"/>
              <a:t> </a:t>
            </a:r>
            <a:r>
              <a:rPr lang="en-US" sz="2000" dirty="0" err="1"/>
              <a:t>lý</a:t>
            </a:r>
            <a:r>
              <a:rPr lang="en-US" sz="2000" dirty="0"/>
              <a:t> - </a:t>
            </a:r>
            <a:r>
              <a:rPr lang="en-US" sz="2000" dirty="0" err="1"/>
              <a:t>vận</a:t>
            </a:r>
            <a:r>
              <a:rPr lang="en-US" sz="2000" dirty="0"/>
              <a:t> </a:t>
            </a:r>
            <a:r>
              <a:rPr lang="en-US" sz="2000" dirty="0" err="1"/>
              <a:t>hành</a:t>
            </a:r>
            <a:r>
              <a:rPr lang="en-US" sz="2000" dirty="0"/>
              <a:t> </a:t>
            </a:r>
            <a:r>
              <a:rPr lang="en-US" sz="2000" dirty="0" err="1"/>
              <a:t>và</a:t>
            </a:r>
            <a:r>
              <a:rPr lang="en-US" sz="2000" dirty="0"/>
              <a:t> </a:t>
            </a:r>
            <a:r>
              <a:rPr lang="en-US" sz="2000" dirty="0" err="1"/>
              <a:t>quản</a:t>
            </a:r>
            <a:r>
              <a:rPr lang="en-US" sz="2000" dirty="0"/>
              <a:t> </a:t>
            </a:r>
            <a:r>
              <a:rPr lang="en-US" sz="2000" dirty="0" err="1"/>
              <a:t>trị</a:t>
            </a:r>
            <a:r>
              <a:rPr lang="en-US" sz="2000" dirty="0"/>
              <a:t> </a:t>
            </a:r>
            <a:r>
              <a:rPr lang="en-US" sz="2000" dirty="0" err="1"/>
              <a:t>dữ</a:t>
            </a:r>
            <a:r>
              <a:rPr lang="en-US" sz="2000" dirty="0"/>
              <a:t> </a:t>
            </a:r>
            <a:r>
              <a:rPr lang="en-US" sz="2000" dirty="0" err="1"/>
              <a:t>liệu</a:t>
            </a:r>
            <a:r>
              <a:rPr lang="en-US" sz="2000" dirty="0"/>
              <a:t>, </a:t>
            </a:r>
            <a:r>
              <a:rPr lang="en-US" sz="2000" dirty="0" err="1"/>
              <a:t>nhằm</a:t>
            </a:r>
            <a:r>
              <a:rPr lang="en-US" sz="2000" dirty="0"/>
              <a:t> </a:t>
            </a:r>
            <a:r>
              <a:rPr lang="en-US" sz="2000" dirty="0" err="1"/>
              <a:t>tái</a:t>
            </a:r>
            <a:r>
              <a:rPr lang="en-US" sz="2000" dirty="0"/>
              <a:t> </a:t>
            </a:r>
            <a:r>
              <a:rPr lang="en-US" sz="2000" dirty="0" err="1"/>
              <a:t>thiết</a:t>
            </a:r>
            <a:r>
              <a:rPr lang="en-US" sz="2000" dirty="0"/>
              <a:t> </a:t>
            </a:r>
            <a:r>
              <a:rPr lang="en-US" sz="2000" dirty="0" err="1"/>
              <a:t>kế</a:t>
            </a:r>
            <a:r>
              <a:rPr lang="en-US" sz="2000" dirty="0"/>
              <a:t> </a:t>
            </a:r>
            <a:r>
              <a:rPr lang="en-US" sz="2000" dirty="0" err="1"/>
              <a:t>quy</a:t>
            </a:r>
            <a:r>
              <a:rPr lang="en-US" sz="2000" dirty="0"/>
              <a:t> </a:t>
            </a:r>
            <a:r>
              <a:rPr lang="en-US" sz="2000" dirty="0" err="1"/>
              <a:t>trình</a:t>
            </a:r>
            <a:r>
              <a:rPr lang="en-US" sz="2000" dirty="0"/>
              <a:t> </a:t>
            </a:r>
            <a:r>
              <a:rPr lang="en-US" sz="2000" dirty="0" err="1"/>
              <a:t>để</a:t>
            </a:r>
            <a:r>
              <a:rPr lang="en-US" sz="2000" dirty="0"/>
              <a:t> </a:t>
            </a:r>
            <a:r>
              <a:rPr lang="en-US" sz="2000" dirty="0" err="1"/>
              <a:t>cải</a:t>
            </a:r>
            <a:r>
              <a:rPr lang="en-US" sz="2000" dirty="0"/>
              <a:t> </a:t>
            </a:r>
            <a:r>
              <a:rPr lang="en-US" sz="2000" dirty="0" err="1"/>
              <a:t>thiện</a:t>
            </a:r>
            <a:r>
              <a:rPr lang="en-US" sz="2000" dirty="0"/>
              <a:t> </a:t>
            </a:r>
            <a:r>
              <a:rPr lang="en-US" sz="2000" dirty="0" err="1"/>
              <a:t>việc</a:t>
            </a:r>
            <a:r>
              <a:rPr lang="en-US" sz="2000" dirty="0"/>
              <a:t> </a:t>
            </a:r>
            <a:r>
              <a:rPr lang="en-US" sz="2000" dirty="0" err="1"/>
              <a:t>cung</a:t>
            </a:r>
            <a:r>
              <a:rPr lang="en-US" sz="2000" dirty="0"/>
              <a:t> </a:t>
            </a:r>
            <a:r>
              <a:rPr lang="en-US" sz="2000" dirty="0" err="1"/>
              <a:t>cấp</a:t>
            </a:r>
            <a:r>
              <a:rPr lang="en-US" sz="2000" dirty="0"/>
              <a:t> </a:t>
            </a:r>
            <a:r>
              <a:rPr lang="en-US" sz="2000" dirty="0" err="1"/>
              <a:t>dịch</a:t>
            </a:r>
            <a:r>
              <a:rPr lang="en-US" sz="2000" dirty="0"/>
              <a:t> </a:t>
            </a:r>
            <a:r>
              <a:rPr lang="en-US" sz="2000" dirty="0" err="1"/>
              <a:t>vụ</a:t>
            </a:r>
            <a:endParaRPr lang="en-US" sz="2000" dirty="0"/>
          </a:p>
          <a:p>
            <a:r>
              <a:rPr lang="en-US" sz="2000" dirty="0" err="1"/>
              <a:t>Chuyên</a:t>
            </a:r>
            <a:r>
              <a:rPr lang="en-US" sz="2000" dirty="0"/>
              <a:t> </a:t>
            </a:r>
            <a:r>
              <a:rPr lang="en-US" sz="2000" dirty="0" err="1"/>
              <a:t>gia</a:t>
            </a:r>
            <a:r>
              <a:rPr lang="en-US" sz="2000" dirty="0"/>
              <a:t> </a:t>
            </a:r>
            <a:r>
              <a:rPr lang="en-US" sz="2000" dirty="0" err="1"/>
              <a:t>về</a:t>
            </a:r>
            <a:r>
              <a:rPr lang="en-US" sz="2000" dirty="0"/>
              <a:t> </a:t>
            </a:r>
            <a:r>
              <a:rPr lang="en-US" sz="2000" dirty="0" err="1"/>
              <a:t>Chính</a:t>
            </a:r>
            <a:r>
              <a:rPr lang="en-US" sz="2000" dirty="0"/>
              <a:t> </a:t>
            </a:r>
            <a:r>
              <a:rPr lang="en-US" sz="2000" dirty="0" err="1"/>
              <a:t>phủ</a:t>
            </a:r>
            <a:r>
              <a:rPr lang="en-US" sz="2000" dirty="0"/>
              <a:t> </a:t>
            </a:r>
            <a:r>
              <a:rPr lang="en-US" sz="2000" dirty="0" err="1"/>
              <a:t>điện</a:t>
            </a:r>
            <a:r>
              <a:rPr lang="en-US" sz="2000" dirty="0"/>
              <a:t> tử, Thành </a:t>
            </a:r>
            <a:r>
              <a:rPr lang="en-US" sz="2000" dirty="0" err="1"/>
              <a:t>phố</a:t>
            </a:r>
            <a:r>
              <a:rPr lang="en-US" sz="2000" dirty="0"/>
              <a:t> </a:t>
            </a:r>
            <a:r>
              <a:rPr lang="en-US" sz="2000" dirty="0" err="1"/>
              <a:t>thông</a:t>
            </a:r>
            <a:r>
              <a:rPr lang="en-US" sz="2000" dirty="0"/>
              <a:t> minh, </a:t>
            </a:r>
            <a:r>
              <a:rPr lang="en-US" sz="2000" dirty="0" err="1"/>
              <a:t>Sáng</a:t>
            </a:r>
            <a:r>
              <a:rPr lang="en-US" sz="2000" dirty="0"/>
              <a:t> </a:t>
            </a:r>
            <a:r>
              <a:rPr lang="en-US" sz="2000" dirty="0" err="1"/>
              <a:t>kiến</a:t>
            </a:r>
            <a:r>
              <a:rPr lang="en-US" sz="2000" dirty="0"/>
              <a:t> ​</a:t>
            </a:r>
            <a:r>
              <a:rPr lang="en-US" sz="2000" dirty="0" err="1"/>
              <a:t>Định</a:t>
            </a:r>
            <a:r>
              <a:rPr lang="en-US" sz="2000" dirty="0"/>
              <a:t> </a:t>
            </a:r>
            <a:r>
              <a:rPr lang="en-US" sz="2000" dirty="0" err="1"/>
              <a:t>danh</a:t>
            </a:r>
            <a:r>
              <a:rPr lang="en-US" sz="2000" dirty="0"/>
              <a:t> </a:t>
            </a:r>
            <a:r>
              <a:rPr lang="en-US" sz="2000" dirty="0" err="1"/>
              <a:t>quốc</a:t>
            </a:r>
            <a:r>
              <a:rPr lang="en-US" sz="2000" dirty="0"/>
              <a:t> </a:t>
            </a:r>
            <a:r>
              <a:rPr lang="en-US" sz="2000" dirty="0" err="1"/>
              <a:t>gia</a:t>
            </a:r>
            <a:r>
              <a:rPr lang="en-US" sz="2000" dirty="0"/>
              <a:t> </a:t>
            </a:r>
            <a:r>
              <a:rPr lang="en-US" sz="2000" dirty="0" err="1"/>
              <a:t>và</a:t>
            </a:r>
            <a:r>
              <a:rPr lang="en-US" sz="2000" dirty="0"/>
              <a:t> </a:t>
            </a:r>
            <a:r>
              <a:rPr lang="en-US" sz="2000" dirty="0" err="1"/>
              <a:t>Chuyển</a:t>
            </a:r>
            <a:r>
              <a:rPr lang="en-US" sz="2000" dirty="0"/>
              <a:t> </a:t>
            </a:r>
            <a:r>
              <a:rPr lang="en-US" sz="2000" dirty="0" err="1"/>
              <a:t>đổi</a:t>
            </a:r>
            <a:r>
              <a:rPr lang="en-US" sz="2000" dirty="0"/>
              <a:t> </a:t>
            </a:r>
            <a:r>
              <a:rPr lang="en-US" sz="2000" dirty="0" err="1"/>
              <a:t>chính</a:t>
            </a:r>
            <a:r>
              <a:rPr lang="en-US" sz="2000" dirty="0"/>
              <a:t> </a:t>
            </a:r>
            <a:r>
              <a:rPr lang="en-US" sz="2000" dirty="0" err="1"/>
              <a:t>phủ</a:t>
            </a:r>
            <a:r>
              <a:rPr lang="en-US" sz="2000" dirty="0"/>
              <a:t> </a:t>
            </a:r>
            <a:r>
              <a:rPr lang="en-US" sz="2000" dirty="0" err="1"/>
              <a:t>số</a:t>
            </a:r>
            <a:endParaRPr lang="en-US" sz="2000" dirty="0"/>
          </a:p>
          <a:p>
            <a:r>
              <a:rPr lang="en-US" sz="2000" dirty="0" err="1"/>
              <a:t>Đồng</a:t>
            </a:r>
            <a:r>
              <a:rPr lang="en-US" sz="2000" dirty="0"/>
              <a:t> </a:t>
            </a:r>
            <a:r>
              <a:rPr lang="en-US" sz="2000" dirty="0" err="1"/>
              <a:t>sáng</a:t>
            </a:r>
            <a:r>
              <a:rPr lang="en-US" sz="2000" dirty="0"/>
              <a:t> </a:t>
            </a:r>
            <a:r>
              <a:rPr lang="en-US" sz="2000" dirty="0" err="1"/>
              <a:t>tác</a:t>
            </a:r>
            <a:r>
              <a:rPr lang="en-US" sz="2000" dirty="0"/>
              <a:t> </a:t>
            </a:r>
            <a:r>
              <a:rPr lang="en-US" sz="2000" dirty="0" err="1"/>
              <a:t>sách</a:t>
            </a:r>
            <a:r>
              <a:rPr lang="en-US" sz="2000" dirty="0"/>
              <a:t> </a:t>
            </a:r>
            <a:r>
              <a:rPr lang="en-US" sz="2000" dirty="0" err="1"/>
              <a:t>quản</a:t>
            </a:r>
            <a:r>
              <a:rPr lang="en-US" sz="2000" dirty="0"/>
              <a:t> </a:t>
            </a:r>
            <a:r>
              <a:rPr lang="en-US" sz="2000" dirty="0" err="1"/>
              <a:t>lí</a:t>
            </a:r>
            <a:r>
              <a:rPr lang="en-US" sz="2000" dirty="0"/>
              <a:t> “Leading Change that Matters – Making Adoption a Reality” </a:t>
            </a:r>
            <a:r>
              <a:rPr lang="en-US" sz="2000" dirty="0" err="1"/>
              <a:t>với</a:t>
            </a:r>
            <a:r>
              <a:rPr lang="en-US" sz="2000" dirty="0"/>
              <a:t> TS Nancy </a:t>
            </a:r>
            <a:r>
              <a:rPr lang="en-US" sz="2000" dirty="0" err="1"/>
              <a:t>Harkrider</a:t>
            </a:r>
            <a:endParaRPr lang="en-SG" sz="2000" dirty="0"/>
          </a:p>
        </p:txBody>
      </p:sp>
      <p:sp>
        <p:nvSpPr>
          <p:cNvPr id="4" name="Date Placeholder 3">
            <a:extLst>
              <a:ext uri="{FF2B5EF4-FFF2-40B4-BE49-F238E27FC236}">
                <a16:creationId xmlns:a16="http://schemas.microsoft.com/office/drawing/2014/main" id="{381C9EDD-5F5F-4EE6-85B5-4DED91AFAA00}"/>
              </a:ext>
            </a:extLst>
          </p:cNvPr>
          <p:cNvSpPr>
            <a:spLocks noGrp="1"/>
          </p:cNvSpPr>
          <p:nvPr>
            <p:ph type="dt" sz="half" idx="10"/>
          </p:nvPr>
        </p:nvSpPr>
        <p:spPr/>
        <p:txBody>
          <a:bodyPr/>
          <a:lstStyle/>
          <a:p>
            <a:pPr>
              <a:defRPr/>
            </a:pPr>
            <a:r>
              <a:rPr lang="en-US"/>
              <a:t>Version 1.0</a:t>
            </a:r>
          </a:p>
        </p:txBody>
      </p:sp>
      <p:sp>
        <p:nvSpPr>
          <p:cNvPr id="5" name="Footer Placeholder 4">
            <a:extLst>
              <a:ext uri="{FF2B5EF4-FFF2-40B4-BE49-F238E27FC236}">
                <a16:creationId xmlns:a16="http://schemas.microsoft.com/office/drawing/2014/main" id="{45700FD4-1229-4EA8-AF28-2D837DFB294D}"/>
              </a:ext>
            </a:extLst>
          </p:cNvPr>
          <p:cNvSpPr>
            <a:spLocks noGrp="1"/>
          </p:cNvSpPr>
          <p:nvPr>
            <p:ph type="ftr" sz="quarter" idx="11"/>
          </p:nvPr>
        </p:nvSpPr>
        <p:spPr/>
        <p:txBody>
          <a:bodyPr/>
          <a:lstStyle/>
          <a:p>
            <a:r>
              <a:rPr lang="en-US" dirty="0"/>
              <a:t>Copyright ©Tan Kim </a:t>
            </a:r>
            <a:r>
              <a:rPr lang="en-US" dirty="0" err="1"/>
              <a:t>Leng</a:t>
            </a:r>
            <a:r>
              <a:rPr lang="en-US" dirty="0"/>
              <a:t>                                           CONFIDENTIAL                </a:t>
            </a:r>
          </a:p>
        </p:txBody>
      </p:sp>
      <p:sp>
        <p:nvSpPr>
          <p:cNvPr id="6" name="Slide Number Placeholder 5">
            <a:extLst>
              <a:ext uri="{FF2B5EF4-FFF2-40B4-BE49-F238E27FC236}">
                <a16:creationId xmlns:a16="http://schemas.microsoft.com/office/drawing/2014/main" id="{A42B3744-6A3B-4A96-BC2F-590327E4A43C}"/>
              </a:ext>
            </a:extLst>
          </p:cNvPr>
          <p:cNvSpPr>
            <a:spLocks noGrp="1"/>
          </p:cNvSpPr>
          <p:nvPr>
            <p:ph type="sldNum" sz="quarter" idx="12"/>
          </p:nvPr>
        </p:nvSpPr>
        <p:spPr/>
        <p:txBody>
          <a:bodyPr/>
          <a:lstStyle/>
          <a:p>
            <a:r>
              <a:rPr lang="en-US"/>
              <a:t>Page </a:t>
            </a:r>
            <a:fld id="{1371D364-6351-44CA-B9C9-889656058316}" type="slidenum">
              <a:rPr lang="en-US" smtClean="0"/>
              <a:pPr/>
              <a:t>2</a:t>
            </a:fld>
            <a:endParaRPr lang="en-US"/>
          </a:p>
        </p:txBody>
      </p:sp>
      <p:pic>
        <p:nvPicPr>
          <p:cNvPr id="11" name="Online Image Placeholder 10" descr="A person wearing a suit and tie smiling at the camera&#10;&#10;Description generated with very high confidence">
            <a:extLst>
              <a:ext uri="{FF2B5EF4-FFF2-40B4-BE49-F238E27FC236}">
                <a16:creationId xmlns:a16="http://schemas.microsoft.com/office/drawing/2014/main" id="{303B5C14-9E65-4F43-B53A-EB7DFA6C979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595074" y="1641988"/>
            <a:ext cx="1827089" cy="2437008"/>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56074218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DAB2C-80C0-4B7C-A001-F0D3E7F0557A}"/>
              </a:ext>
            </a:extLst>
          </p:cNvPr>
          <p:cNvSpPr>
            <a:spLocks noGrp="1"/>
          </p:cNvSpPr>
          <p:nvPr>
            <p:ph type="title"/>
          </p:nvPr>
        </p:nvSpPr>
        <p:spPr/>
        <p:txBody>
          <a:bodyPr>
            <a:normAutofit/>
          </a:bodyPr>
          <a:lstStyle/>
          <a:p>
            <a:r>
              <a:rPr lang="en-SG" err="1"/>
              <a:t>Mục</a:t>
            </a:r>
            <a:r>
              <a:rPr lang="en-SG"/>
              <a:t> </a:t>
            </a:r>
            <a:r>
              <a:rPr lang="en-SG" err="1"/>
              <a:t>tiêu</a:t>
            </a:r>
            <a:r>
              <a:rPr lang="en-SG"/>
              <a:t> </a:t>
            </a:r>
            <a:r>
              <a:rPr lang="en-SG" err="1"/>
              <a:t>của</a:t>
            </a:r>
            <a:r>
              <a:rPr lang="en-SG"/>
              <a:t> </a:t>
            </a:r>
            <a:r>
              <a:rPr lang="en-SG" err="1"/>
              <a:t>chuyển</a:t>
            </a:r>
            <a:r>
              <a:rPr lang="en-SG"/>
              <a:t> </a:t>
            </a:r>
            <a:r>
              <a:rPr lang="en-SG" err="1"/>
              <a:t>đổi</a:t>
            </a:r>
            <a:r>
              <a:rPr lang="en-SG"/>
              <a:t> </a:t>
            </a:r>
            <a:r>
              <a:rPr lang="en-SG" err="1"/>
              <a:t>số</a:t>
            </a:r>
            <a:endParaRPr lang="en-SG"/>
          </a:p>
        </p:txBody>
      </p:sp>
      <p:sp>
        <p:nvSpPr>
          <p:cNvPr id="3" name="Content Placeholder 2">
            <a:extLst>
              <a:ext uri="{FF2B5EF4-FFF2-40B4-BE49-F238E27FC236}">
                <a16:creationId xmlns:a16="http://schemas.microsoft.com/office/drawing/2014/main" id="{A5159DAF-35A0-4809-8274-547449A7EC5C}"/>
              </a:ext>
            </a:extLst>
          </p:cNvPr>
          <p:cNvSpPr>
            <a:spLocks noGrp="1"/>
          </p:cNvSpPr>
          <p:nvPr>
            <p:ph idx="1"/>
          </p:nvPr>
        </p:nvSpPr>
        <p:spPr>
          <a:xfrm>
            <a:off x="342953" y="1535979"/>
            <a:ext cx="7506891" cy="5000625"/>
          </a:xfrm>
        </p:spPr>
        <p:txBody>
          <a:bodyPr/>
          <a:lstStyle/>
          <a:p>
            <a:r>
              <a:rPr lang="en-SG" dirty="0" err="1">
                <a:latin typeface="Corbel" panose="020B0503020204020204" pitchFamily="34" charset="0"/>
              </a:rPr>
              <a:t>Nắm</a:t>
            </a:r>
            <a:r>
              <a:rPr lang="en-SG" dirty="0">
                <a:latin typeface="Corbel" panose="020B0503020204020204" pitchFamily="34" charset="0"/>
              </a:rPr>
              <a:t> </a:t>
            </a:r>
            <a:r>
              <a:rPr lang="en-SG" dirty="0" err="1">
                <a:latin typeface="Corbel" panose="020B0503020204020204" pitchFamily="34" charset="0"/>
              </a:rPr>
              <a:t>bắt</a:t>
            </a:r>
            <a:r>
              <a:rPr lang="en-SG" dirty="0">
                <a:latin typeface="Corbel" panose="020B0503020204020204" pitchFamily="34" charset="0"/>
              </a:rPr>
              <a:t> </a:t>
            </a:r>
            <a:r>
              <a:rPr lang="en-SG" dirty="0" err="1">
                <a:latin typeface="Corbel" panose="020B0503020204020204" pitchFamily="34" charset="0"/>
              </a:rPr>
              <a:t>văn</a:t>
            </a:r>
            <a:r>
              <a:rPr lang="en-SG" dirty="0">
                <a:latin typeface="Corbel" panose="020B0503020204020204" pitchFamily="34" charset="0"/>
              </a:rPr>
              <a:t> </a:t>
            </a:r>
            <a:r>
              <a:rPr lang="en-SG" dirty="0" err="1">
                <a:latin typeface="Corbel" panose="020B0503020204020204" pitchFamily="34" charset="0"/>
              </a:rPr>
              <a:t>hoá</a:t>
            </a:r>
            <a:r>
              <a:rPr lang="en-SG" dirty="0">
                <a:latin typeface="Corbel" panose="020B0503020204020204" pitchFamily="34" charset="0"/>
              </a:rPr>
              <a:t> </a:t>
            </a:r>
            <a:r>
              <a:rPr lang="en-SG" dirty="0" err="1">
                <a:latin typeface="Corbel" panose="020B0503020204020204" pitchFamily="34" charset="0"/>
              </a:rPr>
              <a:t>đổi</a:t>
            </a:r>
            <a:r>
              <a:rPr lang="en-SG" dirty="0">
                <a:latin typeface="Corbel" panose="020B0503020204020204" pitchFamily="34" charset="0"/>
              </a:rPr>
              <a:t> </a:t>
            </a:r>
            <a:r>
              <a:rPr lang="en-SG" dirty="0" err="1">
                <a:latin typeface="Corbel" panose="020B0503020204020204" pitchFamily="34" charset="0"/>
              </a:rPr>
              <a:t>mới</a:t>
            </a:r>
            <a:endParaRPr lang="en-SG" dirty="0">
              <a:latin typeface="Corbel" panose="020B0503020204020204" pitchFamily="34" charset="0"/>
            </a:endParaRPr>
          </a:p>
          <a:p>
            <a:r>
              <a:rPr lang="en-SG" dirty="0" err="1">
                <a:latin typeface="Corbel" panose="020B0503020204020204" pitchFamily="34" charset="0"/>
              </a:rPr>
              <a:t>Tầm</a:t>
            </a:r>
            <a:r>
              <a:rPr lang="en-SG" dirty="0">
                <a:latin typeface="Corbel" panose="020B0503020204020204" pitchFamily="34" charset="0"/>
              </a:rPr>
              <a:t> </a:t>
            </a:r>
            <a:r>
              <a:rPr lang="en-SG" dirty="0" err="1">
                <a:latin typeface="Corbel" panose="020B0503020204020204" pitchFamily="34" charset="0"/>
              </a:rPr>
              <a:t>nhìn</a:t>
            </a:r>
            <a:r>
              <a:rPr lang="en-SG" dirty="0">
                <a:latin typeface="Corbel" panose="020B0503020204020204" pitchFamily="34" charset="0"/>
              </a:rPr>
              <a:t> </a:t>
            </a:r>
            <a:r>
              <a:rPr lang="en-SG" dirty="0" err="1">
                <a:latin typeface="Corbel" panose="020B0503020204020204" pitchFamily="34" charset="0"/>
              </a:rPr>
              <a:t>về</a:t>
            </a:r>
            <a:r>
              <a:rPr lang="en-SG" dirty="0">
                <a:latin typeface="Corbel" panose="020B0503020204020204" pitchFamily="34" charset="0"/>
              </a:rPr>
              <a:t> một </a:t>
            </a:r>
            <a:r>
              <a:rPr lang="en-SG" dirty="0" err="1">
                <a:latin typeface="Corbel" panose="020B0503020204020204" pitchFamily="34" charset="0"/>
              </a:rPr>
              <a:t>tương</a:t>
            </a:r>
            <a:r>
              <a:rPr lang="en-SG" dirty="0">
                <a:latin typeface="Corbel" panose="020B0503020204020204" pitchFamily="34" charset="0"/>
              </a:rPr>
              <a:t> </a:t>
            </a:r>
            <a:r>
              <a:rPr lang="en-SG" dirty="0" err="1">
                <a:latin typeface="Corbel" panose="020B0503020204020204" pitchFamily="34" charset="0"/>
              </a:rPr>
              <a:t>lai</a:t>
            </a:r>
            <a:r>
              <a:rPr lang="en-SG" dirty="0">
                <a:latin typeface="Corbel" panose="020B0503020204020204" pitchFamily="34" charset="0"/>
              </a:rPr>
              <a:t> khác</a:t>
            </a:r>
          </a:p>
          <a:p>
            <a:r>
              <a:rPr lang="en-SG" dirty="0" err="1">
                <a:latin typeface="Corbel" panose="020B0503020204020204" pitchFamily="34" charset="0"/>
              </a:rPr>
              <a:t>Khai</a:t>
            </a:r>
            <a:r>
              <a:rPr lang="en-SG" dirty="0">
                <a:latin typeface="Corbel" panose="020B0503020204020204" pitchFamily="34" charset="0"/>
              </a:rPr>
              <a:t> </a:t>
            </a:r>
            <a:r>
              <a:rPr lang="en-SG" dirty="0" err="1">
                <a:latin typeface="Corbel" panose="020B0503020204020204" pitchFamily="34" charset="0"/>
              </a:rPr>
              <a:t>thác</a:t>
            </a:r>
            <a:r>
              <a:rPr lang="en-SG" dirty="0">
                <a:latin typeface="Corbel" panose="020B0503020204020204" pitchFamily="34" charset="0"/>
              </a:rPr>
              <a:t> </a:t>
            </a:r>
            <a:r>
              <a:rPr lang="en-SG" dirty="0" err="1">
                <a:latin typeface="Corbel" panose="020B0503020204020204" pitchFamily="34" charset="0"/>
              </a:rPr>
              <a:t>và</a:t>
            </a:r>
            <a:r>
              <a:rPr lang="en-SG" dirty="0">
                <a:latin typeface="Corbel" panose="020B0503020204020204" pitchFamily="34" charset="0"/>
              </a:rPr>
              <a:t> </a:t>
            </a:r>
            <a:r>
              <a:rPr lang="en-SG" dirty="0" err="1">
                <a:latin typeface="Corbel" panose="020B0503020204020204" pitchFamily="34" charset="0"/>
              </a:rPr>
              <a:t>khám</a:t>
            </a:r>
            <a:r>
              <a:rPr lang="en-SG" dirty="0">
                <a:latin typeface="Corbel" panose="020B0503020204020204" pitchFamily="34" charset="0"/>
              </a:rPr>
              <a:t> </a:t>
            </a:r>
            <a:r>
              <a:rPr lang="en-SG" dirty="0" err="1">
                <a:latin typeface="Corbel" panose="020B0503020204020204" pitchFamily="34" charset="0"/>
              </a:rPr>
              <a:t>phá</a:t>
            </a:r>
            <a:endParaRPr lang="en-SG" dirty="0">
              <a:latin typeface="Corbel" panose="020B0503020204020204" pitchFamily="34" charset="0"/>
            </a:endParaRPr>
          </a:p>
          <a:p>
            <a:pPr lvl="1"/>
            <a:r>
              <a:rPr lang="en-SG" dirty="0" err="1">
                <a:latin typeface="Corbel" panose="020B0503020204020204" pitchFamily="34" charset="0"/>
              </a:rPr>
              <a:t>Thay</a:t>
            </a:r>
            <a:r>
              <a:rPr lang="en-SG" dirty="0">
                <a:latin typeface="Corbel" panose="020B0503020204020204" pitchFamily="34" charset="0"/>
              </a:rPr>
              <a:t> </a:t>
            </a:r>
            <a:r>
              <a:rPr lang="en-SG" dirty="0" err="1">
                <a:latin typeface="Corbel" panose="020B0503020204020204" pitchFamily="34" charset="0"/>
              </a:rPr>
              <a:t>đổi</a:t>
            </a:r>
            <a:r>
              <a:rPr lang="en-SG" dirty="0">
                <a:latin typeface="Corbel" panose="020B0503020204020204" pitchFamily="34" charset="0"/>
              </a:rPr>
              <a:t> </a:t>
            </a:r>
            <a:r>
              <a:rPr lang="en-SG" dirty="0" err="1">
                <a:latin typeface="Corbel" panose="020B0503020204020204" pitchFamily="34" charset="0"/>
              </a:rPr>
              <a:t>công</a:t>
            </a:r>
            <a:r>
              <a:rPr lang="en-SG" dirty="0">
                <a:latin typeface="Corbel" panose="020B0503020204020204" pitchFamily="34" charset="0"/>
              </a:rPr>
              <a:t> </a:t>
            </a:r>
            <a:r>
              <a:rPr lang="en-SG" dirty="0" err="1">
                <a:latin typeface="Corbel" panose="020B0503020204020204" pitchFamily="34" charset="0"/>
              </a:rPr>
              <a:t>nghệ</a:t>
            </a:r>
            <a:endParaRPr lang="en-SG" dirty="0">
              <a:latin typeface="Corbel" panose="020B0503020204020204" pitchFamily="34" charset="0"/>
            </a:endParaRPr>
          </a:p>
          <a:p>
            <a:pPr lvl="1"/>
            <a:r>
              <a:rPr lang="en-SG" dirty="0" err="1">
                <a:latin typeface="Corbel" panose="020B0503020204020204" pitchFamily="34" charset="0"/>
              </a:rPr>
              <a:t>Cạnh</a:t>
            </a:r>
            <a:r>
              <a:rPr lang="en-SG" dirty="0">
                <a:latin typeface="Corbel" panose="020B0503020204020204" pitchFamily="34" charset="0"/>
              </a:rPr>
              <a:t> </a:t>
            </a:r>
            <a:r>
              <a:rPr lang="en-SG" dirty="0" err="1">
                <a:latin typeface="Corbel" panose="020B0503020204020204" pitchFamily="34" charset="0"/>
              </a:rPr>
              <a:t>tranh</a:t>
            </a:r>
            <a:endParaRPr lang="en-SG" dirty="0">
              <a:latin typeface="Corbel" panose="020B0503020204020204" pitchFamily="34" charset="0"/>
            </a:endParaRPr>
          </a:p>
          <a:p>
            <a:pPr lvl="1"/>
            <a:r>
              <a:rPr lang="en-SG" dirty="0" err="1">
                <a:latin typeface="Corbel" panose="020B0503020204020204" pitchFamily="34" charset="0"/>
              </a:rPr>
              <a:t>Nhu</a:t>
            </a:r>
            <a:r>
              <a:rPr lang="en-SG" dirty="0">
                <a:latin typeface="Corbel" panose="020B0503020204020204" pitchFamily="34" charset="0"/>
              </a:rPr>
              <a:t> </a:t>
            </a:r>
            <a:r>
              <a:rPr lang="en-SG" dirty="0" err="1">
                <a:latin typeface="Corbel" panose="020B0503020204020204" pitchFamily="34" charset="0"/>
              </a:rPr>
              <a:t>cầu</a:t>
            </a:r>
            <a:r>
              <a:rPr lang="en-SG" dirty="0">
                <a:latin typeface="Corbel" panose="020B0503020204020204" pitchFamily="34" charset="0"/>
              </a:rPr>
              <a:t> </a:t>
            </a:r>
            <a:r>
              <a:rPr lang="en-SG" dirty="0" err="1">
                <a:latin typeface="Corbel" panose="020B0503020204020204" pitchFamily="34" charset="0"/>
              </a:rPr>
              <a:t>và</a:t>
            </a:r>
            <a:r>
              <a:rPr lang="en-SG" dirty="0">
                <a:latin typeface="Corbel" panose="020B0503020204020204" pitchFamily="34" charset="0"/>
              </a:rPr>
              <a:t> </a:t>
            </a:r>
            <a:r>
              <a:rPr lang="en-SG" dirty="0" err="1">
                <a:latin typeface="Corbel" panose="020B0503020204020204" pitchFamily="34" charset="0"/>
              </a:rPr>
              <a:t>hành</a:t>
            </a:r>
            <a:r>
              <a:rPr lang="en-SG" dirty="0">
                <a:latin typeface="Corbel" panose="020B0503020204020204" pitchFamily="34" charset="0"/>
              </a:rPr>
              <a:t> vi </a:t>
            </a:r>
            <a:r>
              <a:rPr lang="en-SG" dirty="0" err="1">
                <a:latin typeface="Corbel" panose="020B0503020204020204" pitchFamily="34" charset="0"/>
              </a:rPr>
              <a:t>của</a:t>
            </a:r>
            <a:r>
              <a:rPr lang="en-SG" dirty="0">
                <a:latin typeface="Corbel" panose="020B0503020204020204" pitchFamily="34" charset="0"/>
              </a:rPr>
              <a:t> </a:t>
            </a:r>
            <a:r>
              <a:rPr lang="en-SG" dirty="0" err="1">
                <a:latin typeface="Corbel" panose="020B0503020204020204" pitchFamily="34" charset="0"/>
              </a:rPr>
              <a:t>các</a:t>
            </a:r>
            <a:r>
              <a:rPr lang="en-SG" dirty="0">
                <a:latin typeface="Corbel" panose="020B0503020204020204" pitchFamily="34" charset="0"/>
              </a:rPr>
              <a:t> </a:t>
            </a:r>
            <a:r>
              <a:rPr lang="en-SG" dirty="0" err="1">
                <a:latin typeface="Corbel" panose="020B0503020204020204" pitchFamily="34" charset="0"/>
              </a:rPr>
              <a:t>bên</a:t>
            </a:r>
            <a:r>
              <a:rPr lang="en-SG" dirty="0">
                <a:latin typeface="Corbel" panose="020B0503020204020204" pitchFamily="34" charset="0"/>
              </a:rPr>
              <a:t> </a:t>
            </a:r>
            <a:r>
              <a:rPr lang="en-SG" dirty="0" err="1">
                <a:latin typeface="Corbel" panose="020B0503020204020204" pitchFamily="34" charset="0"/>
              </a:rPr>
              <a:t>liên</a:t>
            </a:r>
            <a:r>
              <a:rPr lang="en-SG" dirty="0">
                <a:latin typeface="Corbel" panose="020B0503020204020204" pitchFamily="34" charset="0"/>
              </a:rPr>
              <a:t> </a:t>
            </a:r>
            <a:r>
              <a:rPr lang="en-SG" dirty="0" err="1">
                <a:latin typeface="Corbel" panose="020B0503020204020204" pitchFamily="34" charset="0"/>
              </a:rPr>
              <a:t>quan</a:t>
            </a:r>
            <a:endParaRPr lang="en-SG" dirty="0">
              <a:latin typeface="Corbel" panose="020B0503020204020204" pitchFamily="34" charset="0"/>
            </a:endParaRPr>
          </a:p>
          <a:p>
            <a:pPr marL="89297" indent="0" algn="ctr">
              <a:buNone/>
            </a:pPr>
            <a:endParaRPr lang="en-SG" sz="2400" b="1" dirty="0">
              <a:latin typeface="Corbel" panose="020B0503020204020204" pitchFamily="34" charset="0"/>
            </a:endParaRPr>
          </a:p>
          <a:p>
            <a:pPr marL="89297" indent="0" algn="ctr">
              <a:buNone/>
            </a:pPr>
            <a:r>
              <a:rPr lang="en-SG" sz="2400" b="1" dirty="0">
                <a:latin typeface="Corbel" panose="020B0503020204020204" pitchFamily="34" charset="0"/>
              </a:rPr>
              <a:t>	</a:t>
            </a:r>
            <a:r>
              <a:rPr lang="en-SG" sz="2400" b="1" dirty="0" err="1">
                <a:latin typeface="Corbel" panose="020B0503020204020204" pitchFamily="34" charset="0"/>
              </a:rPr>
              <a:t>Chuyển</a:t>
            </a:r>
            <a:r>
              <a:rPr lang="en-SG" sz="2400" b="1" dirty="0">
                <a:latin typeface="Corbel" panose="020B0503020204020204" pitchFamily="34" charset="0"/>
              </a:rPr>
              <a:t> </a:t>
            </a:r>
            <a:r>
              <a:rPr lang="en-SG" sz="2400" b="1" dirty="0" err="1">
                <a:latin typeface="Corbel" panose="020B0503020204020204" pitchFamily="34" charset="0"/>
              </a:rPr>
              <a:t>đổi</a:t>
            </a:r>
            <a:r>
              <a:rPr lang="en-SG" sz="2400" b="1" dirty="0">
                <a:latin typeface="Corbel" panose="020B0503020204020204" pitchFamily="34" charset="0"/>
              </a:rPr>
              <a:t> </a:t>
            </a:r>
            <a:r>
              <a:rPr lang="en-SG" sz="2400" b="1" dirty="0" err="1">
                <a:latin typeface="Corbel" panose="020B0503020204020204" pitchFamily="34" charset="0"/>
              </a:rPr>
              <a:t>số</a:t>
            </a:r>
            <a:r>
              <a:rPr lang="en-SG" sz="2400" b="1" dirty="0">
                <a:latin typeface="Corbel" panose="020B0503020204020204" pitchFamily="34" charset="0"/>
              </a:rPr>
              <a:t> </a:t>
            </a:r>
            <a:r>
              <a:rPr lang="en-SG" sz="2400" b="1" dirty="0" err="1">
                <a:latin typeface="Corbel" panose="020B0503020204020204" pitchFamily="34" charset="0"/>
              </a:rPr>
              <a:t>không</a:t>
            </a:r>
            <a:r>
              <a:rPr lang="en-SG" sz="2400" b="1" dirty="0">
                <a:latin typeface="Corbel" panose="020B0503020204020204" pitchFamily="34" charset="0"/>
              </a:rPr>
              <a:t> </a:t>
            </a:r>
            <a:r>
              <a:rPr lang="en-SG" sz="2400" b="1" dirty="0" err="1">
                <a:latin typeface="Corbel" panose="020B0503020204020204" pitchFamily="34" charset="0"/>
              </a:rPr>
              <a:t>chỉ</a:t>
            </a:r>
            <a:r>
              <a:rPr lang="en-SG" sz="2400" b="1" dirty="0">
                <a:latin typeface="Corbel" panose="020B0503020204020204" pitchFamily="34" charset="0"/>
              </a:rPr>
              <a:t> </a:t>
            </a:r>
            <a:r>
              <a:rPr lang="en-SG" sz="2400" b="1" dirty="0" err="1">
                <a:latin typeface="Corbel" panose="020B0503020204020204" pitchFamily="34" charset="0"/>
              </a:rPr>
              <a:t>dừng</a:t>
            </a:r>
            <a:r>
              <a:rPr lang="en-SG" sz="2400" b="1" dirty="0">
                <a:latin typeface="Corbel" panose="020B0503020204020204" pitchFamily="34" charset="0"/>
              </a:rPr>
              <a:t> </a:t>
            </a:r>
            <a:r>
              <a:rPr lang="en-SG" sz="2400" b="1" dirty="0" err="1">
                <a:latin typeface="Corbel" panose="020B0503020204020204" pitchFamily="34" charset="0"/>
              </a:rPr>
              <a:t>lại</a:t>
            </a:r>
            <a:r>
              <a:rPr lang="en-SG" sz="2400" b="1" dirty="0">
                <a:latin typeface="Corbel" panose="020B0503020204020204" pitchFamily="34" charset="0"/>
              </a:rPr>
              <a:t> </a:t>
            </a:r>
            <a:r>
              <a:rPr lang="en-SG" sz="2400" b="1" dirty="0" err="1">
                <a:latin typeface="Corbel" panose="020B0503020204020204" pitchFamily="34" charset="0"/>
              </a:rPr>
              <a:t>ở</a:t>
            </a:r>
            <a:r>
              <a:rPr lang="en-SG" sz="2400" b="1" dirty="0">
                <a:latin typeface="Corbel" panose="020B0503020204020204" pitchFamily="34" charset="0"/>
              </a:rPr>
              <a:t> </a:t>
            </a:r>
            <a:r>
              <a:rPr lang="en-SG" sz="2400" b="1" dirty="0" err="1">
                <a:latin typeface="Corbel" panose="020B0503020204020204" pitchFamily="34" charset="0"/>
              </a:rPr>
              <a:t>công</a:t>
            </a:r>
            <a:r>
              <a:rPr lang="en-SG" sz="2400" b="1" dirty="0">
                <a:latin typeface="Corbel" panose="020B0503020204020204" pitchFamily="34" charset="0"/>
              </a:rPr>
              <a:t> </a:t>
            </a:r>
            <a:r>
              <a:rPr lang="en-SG" sz="2400" b="1" dirty="0" err="1">
                <a:latin typeface="Corbel" panose="020B0503020204020204" pitchFamily="34" charset="0"/>
              </a:rPr>
              <a:t>nghệ</a:t>
            </a:r>
            <a:r>
              <a:rPr lang="en-SG" sz="2400" b="1" dirty="0"/>
              <a:t>!</a:t>
            </a:r>
          </a:p>
          <a:p>
            <a:pPr lvl="1"/>
            <a:endParaRPr lang="en-SG" dirty="0"/>
          </a:p>
        </p:txBody>
      </p:sp>
      <p:sp>
        <p:nvSpPr>
          <p:cNvPr id="4" name="Date Placeholder 3">
            <a:extLst>
              <a:ext uri="{FF2B5EF4-FFF2-40B4-BE49-F238E27FC236}">
                <a16:creationId xmlns:a16="http://schemas.microsoft.com/office/drawing/2014/main" id="{9F02B94F-A87F-4645-B041-22B09E2C26DE}"/>
              </a:ext>
            </a:extLst>
          </p:cNvPr>
          <p:cNvSpPr>
            <a:spLocks noGrp="1"/>
          </p:cNvSpPr>
          <p:nvPr>
            <p:ph type="dt" sz="half" idx="10"/>
          </p:nvPr>
        </p:nvSpPr>
        <p:spPr/>
        <p:txBody>
          <a:bodyPr/>
          <a:lstStyle/>
          <a:p>
            <a:pPr>
              <a:defRPr/>
            </a:pPr>
            <a:r>
              <a:rPr lang="en-US"/>
              <a:t>Version 1.0</a:t>
            </a:r>
          </a:p>
        </p:txBody>
      </p:sp>
      <p:sp>
        <p:nvSpPr>
          <p:cNvPr id="5" name="Footer Placeholder 4">
            <a:extLst>
              <a:ext uri="{FF2B5EF4-FFF2-40B4-BE49-F238E27FC236}">
                <a16:creationId xmlns:a16="http://schemas.microsoft.com/office/drawing/2014/main" id="{3489DFE8-A0E8-42C6-82F5-8217BFE13197}"/>
              </a:ext>
            </a:extLst>
          </p:cNvPr>
          <p:cNvSpPr>
            <a:spLocks noGrp="1"/>
          </p:cNvSpPr>
          <p:nvPr>
            <p:ph type="ftr" sz="quarter" idx="11"/>
          </p:nvPr>
        </p:nvSpPr>
        <p:spPr/>
        <p:txBody>
          <a:bodyPr/>
          <a:lstStyle/>
          <a:p>
            <a:r>
              <a:rPr lang="en-US" dirty="0"/>
              <a:t>Copyright ©Tan Kim </a:t>
            </a:r>
            <a:r>
              <a:rPr lang="en-US" dirty="0" err="1"/>
              <a:t>Leng</a:t>
            </a:r>
            <a:r>
              <a:rPr lang="en-US" dirty="0"/>
              <a:t>                                           CONFIDENTIAL                </a:t>
            </a:r>
          </a:p>
        </p:txBody>
      </p:sp>
      <p:sp>
        <p:nvSpPr>
          <p:cNvPr id="6" name="Slide Number Placeholder 5">
            <a:extLst>
              <a:ext uri="{FF2B5EF4-FFF2-40B4-BE49-F238E27FC236}">
                <a16:creationId xmlns:a16="http://schemas.microsoft.com/office/drawing/2014/main" id="{F2BF1492-B92E-4C0E-A6DB-E3F7BC58E1C7}"/>
              </a:ext>
            </a:extLst>
          </p:cNvPr>
          <p:cNvSpPr>
            <a:spLocks noGrp="1"/>
          </p:cNvSpPr>
          <p:nvPr>
            <p:ph type="sldNum" sz="quarter" idx="12"/>
          </p:nvPr>
        </p:nvSpPr>
        <p:spPr/>
        <p:txBody>
          <a:bodyPr/>
          <a:lstStyle/>
          <a:p>
            <a:r>
              <a:rPr lang="en-US"/>
              <a:t>Slide </a:t>
            </a:r>
            <a:fld id="{1371D364-6351-44CA-B9C9-889656058316}" type="slidenum">
              <a:rPr lang="en-US" smtClean="0"/>
              <a:pPr/>
              <a:t>3</a:t>
            </a:fld>
            <a:endParaRPr lang="en-US"/>
          </a:p>
        </p:txBody>
      </p:sp>
      <p:pic>
        <p:nvPicPr>
          <p:cNvPr id="7" name="Picture 6">
            <a:extLst>
              <a:ext uri="{FF2B5EF4-FFF2-40B4-BE49-F238E27FC236}">
                <a16:creationId xmlns:a16="http://schemas.microsoft.com/office/drawing/2014/main" id="{C9D53069-97A5-459A-84EF-792DD23936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7822" y="1979142"/>
            <a:ext cx="3582484" cy="13668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52905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a:t>Dịch </a:t>
            </a:r>
            <a:r>
              <a:rPr lang="en-SG" dirty="0" err="1"/>
              <a:t>vụ</a:t>
            </a:r>
            <a:r>
              <a:rPr lang="en-SG" dirty="0"/>
              <a:t> </a:t>
            </a:r>
            <a:r>
              <a:rPr lang="en-SG" dirty="0" err="1"/>
              <a:t>hoàn</a:t>
            </a:r>
            <a:r>
              <a:rPr lang="en-SG" dirty="0"/>
              <a:t> </a:t>
            </a:r>
            <a:r>
              <a:rPr lang="en-SG" dirty="0" err="1"/>
              <a:t>hảo</a:t>
            </a:r>
            <a:endParaRPr lang="en-GB" dirty="0"/>
          </a:p>
        </p:txBody>
      </p:sp>
      <p:sp>
        <p:nvSpPr>
          <p:cNvPr id="5" name="Date Placeholder 4">
            <a:extLst>
              <a:ext uri="{FF2B5EF4-FFF2-40B4-BE49-F238E27FC236}">
                <a16:creationId xmlns:a16="http://schemas.microsoft.com/office/drawing/2014/main" id="{B236154B-2204-4C76-93AA-69AE2080962D}"/>
              </a:ext>
            </a:extLst>
          </p:cNvPr>
          <p:cNvSpPr>
            <a:spLocks noGrp="1"/>
          </p:cNvSpPr>
          <p:nvPr>
            <p:ph type="dt" sz="half" idx="10"/>
          </p:nvPr>
        </p:nvSpPr>
        <p:spPr/>
        <p:txBody>
          <a:bodyPr/>
          <a:lstStyle/>
          <a:p>
            <a:r>
              <a:rPr lang="en-US"/>
              <a:t>Version 1.0</a:t>
            </a:r>
            <a:endParaRPr lang="en-SG"/>
          </a:p>
        </p:txBody>
      </p:sp>
      <p:sp>
        <p:nvSpPr>
          <p:cNvPr id="7" name="Footer Placeholder 6">
            <a:extLst>
              <a:ext uri="{FF2B5EF4-FFF2-40B4-BE49-F238E27FC236}">
                <a16:creationId xmlns:a16="http://schemas.microsoft.com/office/drawing/2014/main" id="{6B62CD1C-81CE-4E5C-8218-DFD02079502A}"/>
              </a:ext>
            </a:extLst>
          </p:cNvPr>
          <p:cNvSpPr>
            <a:spLocks noGrp="1"/>
          </p:cNvSpPr>
          <p:nvPr>
            <p:ph type="ftr" sz="quarter" idx="11"/>
          </p:nvPr>
        </p:nvSpPr>
        <p:spPr/>
        <p:txBody>
          <a:bodyPr/>
          <a:lstStyle/>
          <a:p>
            <a:pPr>
              <a:defRPr/>
            </a:pPr>
            <a:r>
              <a:rPr lang="en-US" dirty="0"/>
              <a:t>Copyright ©Tan Kim </a:t>
            </a:r>
            <a:r>
              <a:rPr lang="en-US" dirty="0" err="1"/>
              <a:t>Leng</a:t>
            </a:r>
            <a:r>
              <a:rPr lang="en-US" dirty="0"/>
              <a:t>                                           CONFIDENTIAL                </a:t>
            </a:r>
          </a:p>
        </p:txBody>
      </p:sp>
      <p:sp>
        <p:nvSpPr>
          <p:cNvPr id="16" name="TextBox 22"/>
          <p:cNvSpPr txBox="1">
            <a:spLocks noChangeArrowheads="1"/>
          </p:cNvSpPr>
          <p:nvPr/>
        </p:nvSpPr>
        <p:spPr bwMode="auto">
          <a:xfrm>
            <a:off x="6885897" y="3504654"/>
            <a:ext cx="3181127" cy="1200329"/>
          </a:xfrm>
          <a:prstGeom prst="rect">
            <a:avLst/>
          </a:prstGeom>
          <a:noFill/>
          <a:ln w="9525">
            <a:noFill/>
            <a:miter lim="800000"/>
            <a:headEnd/>
            <a:tailEnd/>
          </a:ln>
        </p:spPr>
        <p:txBody>
          <a:bodyPr wrap="none">
            <a:spAutoFit/>
          </a:bodyPr>
          <a:lstStyle/>
          <a:p>
            <a:pPr marL="96738" algn="ctr">
              <a:defRPr/>
            </a:pPr>
            <a:r>
              <a:rPr lang="en-SG" sz="2400" b="1" err="1">
                <a:solidFill>
                  <a:schemeClr val="accent6">
                    <a:lumMod val="50000"/>
                  </a:schemeClr>
                </a:solidFill>
                <a:latin typeface="+mn-lt"/>
              </a:rPr>
              <a:t>Đảm</a:t>
            </a:r>
            <a:r>
              <a:rPr lang="en-SG" sz="2400" b="1">
                <a:solidFill>
                  <a:schemeClr val="accent6">
                    <a:lumMod val="50000"/>
                  </a:schemeClr>
                </a:solidFill>
                <a:latin typeface="+mn-lt"/>
              </a:rPr>
              <a:t> </a:t>
            </a:r>
            <a:r>
              <a:rPr lang="en-SG" sz="2400" b="1" err="1">
                <a:solidFill>
                  <a:schemeClr val="accent6">
                    <a:lumMod val="50000"/>
                  </a:schemeClr>
                </a:solidFill>
                <a:latin typeface="+mn-lt"/>
              </a:rPr>
              <a:t>bảo</a:t>
            </a:r>
            <a:r>
              <a:rPr lang="en-SG" sz="2400" b="1">
                <a:solidFill>
                  <a:schemeClr val="accent6">
                    <a:lumMod val="50000"/>
                  </a:schemeClr>
                </a:solidFill>
                <a:latin typeface="+mn-lt"/>
              </a:rPr>
              <a:t> </a:t>
            </a:r>
            <a:r>
              <a:rPr lang="en-SG" sz="2400" b="1" err="1">
                <a:solidFill>
                  <a:schemeClr val="accent6">
                    <a:lumMod val="50000"/>
                  </a:schemeClr>
                </a:solidFill>
                <a:latin typeface="+mn-lt"/>
              </a:rPr>
              <a:t>Chất</a:t>
            </a:r>
            <a:r>
              <a:rPr lang="en-SG" sz="2400" b="1">
                <a:solidFill>
                  <a:schemeClr val="accent6">
                    <a:lumMod val="50000"/>
                  </a:schemeClr>
                </a:solidFill>
                <a:latin typeface="+mn-lt"/>
              </a:rPr>
              <a:t> </a:t>
            </a:r>
            <a:r>
              <a:rPr lang="en-SG" sz="2400" b="1" err="1">
                <a:solidFill>
                  <a:schemeClr val="accent6">
                    <a:lumMod val="50000"/>
                  </a:schemeClr>
                </a:solidFill>
                <a:latin typeface="+mn-lt"/>
              </a:rPr>
              <a:t>lượng</a:t>
            </a:r>
            <a:r>
              <a:rPr lang="en-SG" sz="2400" b="1">
                <a:solidFill>
                  <a:schemeClr val="accent6">
                    <a:lumMod val="50000"/>
                  </a:schemeClr>
                </a:solidFill>
                <a:latin typeface="+mn-lt"/>
              </a:rPr>
              <a:t> </a:t>
            </a:r>
          </a:p>
          <a:p>
            <a:pPr marL="96738" algn="ctr">
              <a:defRPr/>
            </a:pPr>
            <a:r>
              <a:rPr lang="en-SG" sz="2400" b="1">
                <a:solidFill>
                  <a:schemeClr val="accent6">
                    <a:lumMod val="50000"/>
                  </a:schemeClr>
                </a:solidFill>
                <a:latin typeface="+mn-lt"/>
              </a:rPr>
              <a:t> </a:t>
            </a:r>
            <a:r>
              <a:rPr lang="en-SG" sz="2400" b="1" err="1">
                <a:solidFill>
                  <a:schemeClr val="accent6">
                    <a:lumMod val="50000"/>
                  </a:schemeClr>
                </a:solidFill>
                <a:latin typeface="+mn-lt"/>
              </a:rPr>
              <a:t>Cung</a:t>
            </a:r>
            <a:r>
              <a:rPr lang="en-SG" sz="2400" b="1">
                <a:solidFill>
                  <a:schemeClr val="accent6">
                    <a:lumMod val="50000"/>
                  </a:schemeClr>
                </a:solidFill>
                <a:latin typeface="+mn-lt"/>
              </a:rPr>
              <a:t> </a:t>
            </a:r>
            <a:r>
              <a:rPr lang="en-SG" sz="2400" b="1" err="1">
                <a:solidFill>
                  <a:schemeClr val="accent6">
                    <a:lumMod val="50000"/>
                  </a:schemeClr>
                </a:solidFill>
                <a:latin typeface="+mn-lt"/>
              </a:rPr>
              <a:t>cấp</a:t>
            </a:r>
            <a:r>
              <a:rPr lang="en-SG" sz="2400" b="1">
                <a:solidFill>
                  <a:schemeClr val="accent6">
                    <a:lumMod val="50000"/>
                  </a:schemeClr>
                </a:solidFill>
                <a:latin typeface="+mn-lt"/>
              </a:rPr>
              <a:t> </a:t>
            </a:r>
            <a:r>
              <a:rPr lang="en-SG" sz="2400" b="1" err="1">
                <a:solidFill>
                  <a:schemeClr val="accent6">
                    <a:lumMod val="50000"/>
                  </a:schemeClr>
                </a:solidFill>
                <a:latin typeface="+mn-lt"/>
              </a:rPr>
              <a:t>Dịch</a:t>
            </a:r>
            <a:r>
              <a:rPr lang="en-SG" sz="2400" b="1">
                <a:solidFill>
                  <a:schemeClr val="accent6">
                    <a:lumMod val="50000"/>
                  </a:schemeClr>
                </a:solidFill>
                <a:latin typeface="+mn-lt"/>
              </a:rPr>
              <a:t> </a:t>
            </a:r>
            <a:r>
              <a:rPr lang="en-SG" sz="2400" b="1" err="1">
                <a:solidFill>
                  <a:schemeClr val="accent6">
                    <a:lumMod val="50000"/>
                  </a:schemeClr>
                </a:solidFill>
                <a:latin typeface="+mn-lt"/>
              </a:rPr>
              <a:t>vụ</a:t>
            </a:r>
            <a:r>
              <a:rPr lang="en-SG" sz="2400" b="1">
                <a:solidFill>
                  <a:schemeClr val="accent6">
                    <a:lumMod val="50000"/>
                  </a:schemeClr>
                </a:solidFill>
                <a:latin typeface="+mn-lt"/>
              </a:rPr>
              <a:t> </a:t>
            </a:r>
          </a:p>
          <a:p>
            <a:pPr marL="96738" algn="ctr">
              <a:defRPr/>
            </a:pPr>
            <a:r>
              <a:rPr lang="en-SG" sz="2400" b="1" err="1">
                <a:solidFill>
                  <a:schemeClr val="accent6">
                    <a:lumMod val="50000"/>
                  </a:schemeClr>
                </a:solidFill>
                <a:latin typeface="+mn-lt"/>
              </a:rPr>
              <a:t>và</a:t>
            </a:r>
            <a:r>
              <a:rPr lang="en-SG" sz="2400" b="1">
                <a:solidFill>
                  <a:schemeClr val="accent6">
                    <a:lumMod val="50000"/>
                  </a:schemeClr>
                </a:solidFill>
                <a:latin typeface="+mn-lt"/>
              </a:rPr>
              <a:t> </a:t>
            </a:r>
            <a:r>
              <a:rPr lang="en-SG" sz="2400" b="1" err="1">
                <a:solidFill>
                  <a:schemeClr val="accent6">
                    <a:lumMod val="50000"/>
                  </a:schemeClr>
                </a:solidFill>
                <a:latin typeface="+mn-lt"/>
              </a:rPr>
              <a:t>Chuyển</a:t>
            </a:r>
            <a:r>
              <a:rPr lang="en-SG" sz="2400" b="1">
                <a:solidFill>
                  <a:schemeClr val="accent6">
                    <a:lumMod val="50000"/>
                  </a:schemeClr>
                </a:solidFill>
                <a:latin typeface="+mn-lt"/>
              </a:rPr>
              <a:t> </a:t>
            </a:r>
            <a:r>
              <a:rPr lang="en-SG" sz="2400" b="1" err="1">
                <a:solidFill>
                  <a:schemeClr val="accent6">
                    <a:lumMod val="50000"/>
                  </a:schemeClr>
                </a:solidFill>
                <a:latin typeface="+mn-lt"/>
              </a:rPr>
              <a:t>đổi</a:t>
            </a:r>
            <a:r>
              <a:rPr lang="en-SG" sz="2400" b="1">
                <a:solidFill>
                  <a:schemeClr val="accent6">
                    <a:lumMod val="50000"/>
                  </a:schemeClr>
                </a:solidFill>
                <a:latin typeface="+mn-lt"/>
              </a:rPr>
              <a:t> </a:t>
            </a:r>
            <a:r>
              <a:rPr lang="en-SG" sz="2400" b="1" err="1">
                <a:solidFill>
                  <a:schemeClr val="accent6">
                    <a:lumMod val="50000"/>
                  </a:schemeClr>
                </a:solidFill>
                <a:latin typeface="+mn-lt"/>
              </a:rPr>
              <a:t>số</a:t>
            </a:r>
            <a:r>
              <a:rPr lang="en-SG" sz="2400" b="1">
                <a:solidFill>
                  <a:schemeClr val="accent6">
                    <a:lumMod val="50000"/>
                  </a:schemeClr>
                </a:solidFill>
                <a:latin typeface="+mn-lt"/>
              </a:rPr>
              <a:t> </a:t>
            </a:r>
            <a:endParaRPr lang="en-SG" sz="2400">
              <a:latin typeface="+mn-lt"/>
            </a:endParaRPr>
          </a:p>
        </p:txBody>
      </p:sp>
      <p:grpSp>
        <p:nvGrpSpPr>
          <p:cNvPr id="46" name="Group 45"/>
          <p:cNvGrpSpPr/>
          <p:nvPr/>
        </p:nvGrpSpPr>
        <p:grpSpPr>
          <a:xfrm>
            <a:off x="706975" y="1846597"/>
            <a:ext cx="6423184" cy="1637842"/>
            <a:chOff x="2149503" y="1555345"/>
            <a:chExt cx="7905458" cy="2015804"/>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94585" y="1637937"/>
              <a:ext cx="1853573" cy="1390180"/>
            </a:xfrm>
            <a:prstGeom prst="rect">
              <a:avLst/>
            </a:prstGeom>
          </p:spPr>
        </p:pic>
        <p:sp>
          <p:nvSpPr>
            <p:cNvPr id="10" name="TextBox 22"/>
            <p:cNvSpPr txBox="1">
              <a:spLocks noChangeArrowheads="1"/>
            </p:cNvSpPr>
            <p:nvPr/>
          </p:nvSpPr>
          <p:spPr bwMode="auto">
            <a:xfrm>
              <a:off x="2347483" y="3121000"/>
              <a:ext cx="1454442" cy="421416"/>
            </a:xfrm>
            <a:prstGeom prst="rect">
              <a:avLst/>
            </a:prstGeom>
            <a:noFill/>
            <a:ln w="9525">
              <a:noFill/>
              <a:miter lim="800000"/>
              <a:headEnd/>
              <a:tailEnd/>
            </a:ln>
          </p:spPr>
          <p:txBody>
            <a:bodyPr wrap="none">
              <a:spAutoFit/>
            </a:bodyPr>
            <a:lstStyle/>
            <a:p>
              <a:r>
                <a:rPr lang="en-US" sz="1625" i="1" err="1">
                  <a:latin typeface="+mn-lt"/>
                </a:rPr>
                <a:t>Khách</a:t>
              </a:r>
              <a:r>
                <a:rPr lang="en-US" sz="1625" i="1">
                  <a:latin typeface="+mn-lt"/>
                </a:rPr>
                <a:t> </a:t>
              </a:r>
              <a:r>
                <a:rPr lang="en-US" sz="1625" i="1" err="1">
                  <a:latin typeface="+mn-lt"/>
                </a:rPr>
                <a:t>hàng</a:t>
              </a:r>
              <a:endParaRPr lang="en-SG" sz="1625" i="1">
                <a:latin typeface="+mn-lt"/>
              </a:endParaRPr>
            </a:p>
          </p:txBody>
        </p:sp>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4909607" y="1555345"/>
              <a:ext cx="1808564" cy="1555365"/>
            </a:xfrm>
            <a:prstGeom prst="rect">
              <a:avLst/>
            </a:prstGeom>
          </p:spPr>
        </p:pic>
        <p:sp>
          <p:nvSpPr>
            <p:cNvPr id="12" name="Right Arrow 11"/>
            <p:cNvSpPr/>
            <p:nvPr/>
          </p:nvSpPr>
          <p:spPr>
            <a:xfrm>
              <a:off x="3884531" y="2096885"/>
              <a:ext cx="475729" cy="5206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3" name="Right Arrow 12"/>
            <p:cNvSpPr/>
            <p:nvPr/>
          </p:nvSpPr>
          <p:spPr>
            <a:xfrm>
              <a:off x="7029653" y="2096885"/>
              <a:ext cx="475729" cy="5206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49503" y="1566043"/>
              <a:ext cx="1583690" cy="1583690"/>
            </a:xfrm>
            <a:prstGeom prst="rect">
              <a:avLst/>
            </a:prstGeom>
          </p:spPr>
        </p:pic>
        <p:sp>
          <p:nvSpPr>
            <p:cNvPr id="15" name="Rectangle 14"/>
            <p:cNvSpPr/>
            <p:nvPr/>
          </p:nvSpPr>
          <p:spPr>
            <a:xfrm>
              <a:off x="4859333" y="3149733"/>
              <a:ext cx="2008835" cy="421416"/>
            </a:xfrm>
            <a:prstGeom prst="rect">
              <a:avLst/>
            </a:prstGeom>
          </p:spPr>
          <p:txBody>
            <a:bodyPr wrap="none">
              <a:spAutoFit/>
            </a:bodyPr>
            <a:lstStyle/>
            <a:p>
              <a:pPr algn="ctr">
                <a:defRPr/>
              </a:pPr>
              <a:r>
                <a:rPr lang="en-SG" sz="1625" err="1">
                  <a:latin typeface="+mn-lt"/>
                </a:rPr>
                <a:t>Cung</a:t>
              </a:r>
              <a:r>
                <a:rPr lang="en-SG" sz="1625">
                  <a:latin typeface="+mn-lt"/>
                </a:rPr>
                <a:t> </a:t>
              </a:r>
              <a:r>
                <a:rPr lang="en-SG" sz="1625" err="1">
                  <a:latin typeface="+mn-lt"/>
                </a:rPr>
                <a:t>cấp</a:t>
              </a:r>
              <a:r>
                <a:rPr lang="en-SG" sz="1625">
                  <a:latin typeface="+mn-lt"/>
                </a:rPr>
                <a:t> </a:t>
              </a:r>
              <a:r>
                <a:rPr lang="en-SG" sz="1625" err="1">
                  <a:latin typeface="+mn-lt"/>
                </a:rPr>
                <a:t>dịch</a:t>
              </a:r>
              <a:r>
                <a:rPr lang="en-SG" sz="1625">
                  <a:latin typeface="+mn-lt"/>
                </a:rPr>
                <a:t> </a:t>
              </a:r>
              <a:r>
                <a:rPr lang="en-SG" sz="1625" err="1">
                  <a:latin typeface="+mn-lt"/>
                </a:rPr>
                <a:t>vụ</a:t>
              </a:r>
              <a:endParaRPr lang="en-SG" sz="1625">
                <a:latin typeface="+mn-lt"/>
              </a:endParaRPr>
            </a:p>
          </p:txBody>
        </p:sp>
        <p:sp>
          <p:nvSpPr>
            <p:cNvPr id="17" name="TextBox 22"/>
            <p:cNvSpPr txBox="1">
              <a:spLocks noChangeArrowheads="1"/>
            </p:cNvSpPr>
            <p:nvPr/>
          </p:nvSpPr>
          <p:spPr bwMode="auto">
            <a:xfrm>
              <a:off x="7541057" y="3121000"/>
              <a:ext cx="2513904" cy="421416"/>
            </a:xfrm>
            <a:prstGeom prst="rect">
              <a:avLst/>
            </a:prstGeom>
            <a:noFill/>
            <a:ln w="9525">
              <a:noFill/>
              <a:miter lim="800000"/>
              <a:headEnd/>
              <a:tailEnd/>
            </a:ln>
          </p:spPr>
          <p:txBody>
            <a:bodyPr wrap="none">
              <a:spAutoFit/>
            </a:bodyPr>
            <a:lstStyle/>
            <a:p>
              <a:pPr algn="ctr"/>
              <a:r>
                <a:rPr lang="en-US" sz="1625" i="1" err="1">
                  <a:latin typeface="+mn-lt"/>
                </a:rPr>
                <a:t>Thoả</a:t>
              </a:r>
              <a:r>
                <a:rPr lang="en-US" sz="1625" i="1">
                  <a:latin typeface="+mn-lt"/>
                </a:rPr>
                <a:t> </a:t>
              </a:r>
              <a:r>
                <a:rPr lang="en-US" sz="1625" i="1" err="1">
                  <a:latin typeface="+mn-lt"/>
                </a:rPr>
                <a:t>mãn</a:t>
              </a:r>
              <a:r>
                <a:rPr lang="en-US" sz="1625" i="1">
                  <a:latin typeface="+mn-lt"/>
                </a:rPr>
                <a:t> </a:t>
              </a:r>
              <a:r>
                <a:rPr lang="en-US" sz="1625" i="1" err="1">
                  <a:latin typeface="+mn-lt"/>
                </a:rPr>
                <a:t>khách</a:t>
              </a:r>
              <a:r>
                <a:rPr lang="en-US" sz="1625" i="1">
                  <a:latin typeface="+mn-lt"/>
                </a:rPr>
                <a:t> </a:t>
              </a:r>
              <a:r>
                <a:rPr lang="en-US" sz="1625" i="1" err="1">
                  <a:latin typeface="+mn-lt"/>
                </a:rPr>
                <a:t>hàng</a:t>
              </a:r>
              <a:endParaRPr lang="en-SG" sz="1625" i="1">
                <a:latin typeface="+mn-lt"/>
              </a:endParaRPr>
            </a:p>
          </p:txBody>
        </p:sp>
      </p:grpSp>
      <p:sp>
        <p:nvSpPr>
          <p:cNvPr id="21" name="TextBox 22"/>
          <p:cNvSpPr txBox="1">
            <a:spLocks noChangeArrowheads="1"/>
          </p:cNvSpPr>
          <p:nvPr/>
        </p:nvSpPr>
        <p:spPr bwMode="auto">
          <a:xfrm>
            <a:off x="3164814" y="3527060"/>
            <a:ext cx="1230723" cy="342401"/>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625" b="1" i="1" dirty="0" err="1">
                <a:solidFill>
                  <a:schemeClr val="accent1"/>
                </a:solidFill>
                <a:latin typeface="+mn-lt"/>
                <a:cs typeface="Arial" charset="0"/>
              </a:rPr>
              <a:t>Trải</a:t>
            </a:r>
            <a:r>
              <a:rPr lang="en-US" sz="1625" b="1" i="1" dirty="0">
                <a:solidFill>
                  <a:schemeClr val="accent1"/>
                </a:solidFill>
                <a:latin typeface="+mn-lt"/>
                <a:cs typeface="Arial" charset="0"/>
              </a:rPr>
              <a:t> </a:t>
            </a:r>
            <a:r>
              <a:rPr lang="en-US" sz="1625" b="1" i="1" dirty="0" err="1">
                <a:solidFill>
                  <a:schemeClr val="accent1"/>
                </a:solidFill>
                <a:latin typeface="+mn-lt"/>
                <a:cs typeface="Arial" charset="0"/>
              </a:rPr>
              <a:t>nghiệm</a:t>
            </a:r>
            <a:endParaRPr lang="en-SG" sz="1625" b="1" i="1" dirty="0">
              <a:solidFill>
                <a:schemeClr val="accent1"/>
              </a:solidFill>
              <a:latin typeface="+mn-lt"/>
              <a:cs typeface="Arial" charset="0"/>
            </a:endParaRPr>
          </a:p>
        </p:txBody>
      </p:sp>
      <p:grpSp>
        <p:nvGrpSpPr>
          <p:cNvPr id="45" name="Group 44"/>
          <p:cNvGrpSpPr/>
          <p:nvPr/>
        </p:nvGrpSpPr>
        <p:grpSpPr>
          <a:xfrm>
            <a:off x="504824" y="4183781"/>
            <a:ext cx="6241503" cy="1699298"/>
            <a:chOff x="1743734" y="4286212"/>
            <a:chExt cx="7681850" cy="2091443"/>
          </a:xfrm>
        </p:grpSpPr>
        <p:sp>
          <p:nvSpPr>
            <p:cNvPr id="19" name="Oval 18"/>
            <p:cNvSpPr/>
            <p:nvPr/>
          </p:nvSpPr>
          <p:spPr>
            <a:xfrm>
              <a:off x="8209298" y="4601540"/>
              <a:ext cx="1216286" cy="113221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1463"/>
            </a:p>
          </p:txBody>
        </p:sp>
        <p:sp>
          <p:nvSpPr>
            <p:cNvPr id="22" name="Chevron 21"/>
            <p:cNvSpPr/>
            <p:nvPr/>
          </p:nvSpPr>
          <p:spPr>
            <a:xfrm>
              <a:off x="6994742" y="4831114"/>
              <a:ext cx="513438" cy="673061"/>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sz="1463">
                <a:solidFill>
                  <a:schemeClr val="tx1"/>
                </a:solidFill>
              </a:endParaRPr>
            </a:p>
          </p:txBody>
        </p:sp>
        <p:sp>
          <p:nvSpPr>
            <p:cNvPr id="23" name="Chevron 22"/>
            <p:cNvSpPr/>
            <p:nvPr/>
          </p:nvSpPr>
          <p:spPr>
            <a:xfrm>
              <a:off x="7426928" y="4822601"/>
              <a:ext cx="513438" cy="673061"/>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sz="1463">
                <a:solidFill>
                  <a:schemeClr val="tx1"/>
                </a:solidFill>
              </a:endParaRPr>
            </a:p>
          </p:txBody>
        </p:sp>
        <p:sp>
          <p:nvSpPr>
            <p:cNvPr id="24" name="Chevron 23"/>
            <p:cNvSpPr/>
            <p:nvPr/>
          </p:nvSpPr>
          <p:spPr>
            <a:xfrm>
              <a:off x="3751915" y="4831114"/>
              <a:ext cx="513438" cy="673061"/>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sz="1463">
                <a:solidFill>
                  <a:schemeClr val="tx1"/>
                </a:solidFill>
              </a:endParaRPr>
            </a:p>
          </p:txBody>
        </p:sp>
        <p:sp>
          <p:nvSpPr>
            <p:cNvPr id="25" name="Chevron 24"/>
            <p:cNvSpPr/>
            <p:nvPr/>
          </p:nvSpPr>
          <p:spPr>
            <a:xfrm>
              <a:off x="4184101" y="4822601"/>
              <a:ext cx="513438" cy="673061"/>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sz="1463">
                <a:solidFill>
                  <a:schemeClr val="tx1"/>
                </a:solidFill>
              </a:endParaRPr>
            </a:p>
          </p:txBody>
        </p:sp>
        <p:pic>
          <p:nvPicPr>
            <p:cNvPr id="26" name="Picture 2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35024" y="4286212"/>
              <a:ext cx="1745837" cy="1745837"/>
            </a:xfrm>
            <a:prstGeom prst="rect">
              <a:avLst/>
            </a:prstGeom>
          </p:spPr>
        </p:pic>
        <p:sp>
          <p:nvSpPr>
            <p:cNvPr id="27" name="Rectangle 26"/>
            <p:cNvSpPr/>
            <p:nvPr/>
          </p:nvSpPr>
          <p:spPr>
            <a:xfrm>
              <a:off x="4227229" y="5956239"/>
              <a:ext cx="3523884" cy="421416"/>
            </a:xfrm>
            <a:prstGeom prst="rect">
              <a:avLst/>
            </a:prstGeom>
          </p:spPr>
          <p:txBody>
            <a:bodyPr wrap="none">
              <a:spAutoFit/>
            </a:bodyPr>
            <a:lstStyle/>
            <a:p>
              <a:pPr algn="ctr">
                <a:defRPr/>
              </a:pPr>
              <a:r>
                <a:rPr lang="en-SG" sz="1625" b="1" err="1">
                  <a:solidFill>
                    <a:schemeClr val="accent1"/>
                  </a:solidFill>
                  <a:latin typeface="+mn-lt"/>
                </a:rPr>
                <a:t>Chất</a:t>
              </a:r>
              <a:r>
                <a:rPr lang="en-SG" sz="1625" b="1">
                  <a:solidFill>
                    <a:schemeClr val="accent1"/>
                  </a:solidFill>
                  <a:latin typeface="+mn-lt"/>
                </a:rPr>
                <a:t> </a:t>
              </a:r>
              <a:r>
                <a:rPr lang="en-SG" sz="1625" b="1" err="1">
                  <a:solidFill>
                    <a:schemeClr val="accent1"/>
                  </a:solidFill>
                  <a:latin typeface="+mn-lt"/>
                </a:rPr>
                <a:t>lượng</a:t>
              </a:r>
              <a:r>
                <a:rPr lang="en-SG" sz="1625">
                  <a:solidFill>
                    <a:schemeClr val="accent6"/>
                  </a:solidFill>
                  <a:latin typeface="+mn-lt"/>
                </a:rPr>
                <a:t> </a:t>
              </a:r>
              <a:r>
                <a:rPr lang="en-SG" sz="1625" err="1">
                  <a:latin typeface="+mn-lt"/>
                </a:rPr>
                <a:t>Quy</a:t>
              </a:r>
              <a:r>
                <a:rPr lang="en-SG" sz="1625">
                  <a:latin typeface="+mn-lt"/>
                </a:rPr>
                <a:t> </a:t>
              </a:r>
              <a:r>
                <a:rPr lang="en-SG" sz="1625" err="1">
                  <a:latin typeface="+mn-lt"/>
                </a:rPr>
                <a:t>trình</a:t>
              </a:r>
              <a:r>
                <a:rPr lang="en-SG" sz="1625">
                  <a:latin typeface="+mn-lt"/>
                </a:rPr>
                <a:t> + </a:t>
              </a:r>
              <a:r>
                <a:rPr lang="en-SG" sz="1625" err="1">
                  <a:latin typeface="+mn-lt"/>
                </a:rPr>
                <a:t>Dữ</a:t>
              </a:r>
              <a:r>
                <a:rPr lang="en-SG" sz="1625">
                  <a:latin typeface="+mn-lt"/>
                </a:rPr>
                <a:t> </a:t>
              </a:r>
              <a:r>
                <a:rPr lang="en-SG" sz="1625" err="1">
                  <a:latin typeface="+mn-lt"/>
                </a:rPr>
                <a:t>liệu</a:t>
              </a:r>
              <a:endParaRPr lang="en-SG" sz="1625">
                <a:latin typeface="+mn-lt"/>
              </a:endParaRPr>
            </a:p>
          </p:txBody>
        </p:sp>
        <p:sp>
          <p:nvSpPr>
            <p:cNvPr id="28" name="TextBox 22"/>
            <p:cNvSpPr txBox="1">
              <a:spLocks noChangeArrowheads="1"/>
            </p:cNvSpPr>
            <p:nvPr/>
          </p:nvSpPr>
          <p:spPr bwMode="auto">
            <a:xfrm>
              <a:off x="8355615" y="5956239"/>
              <a:ext cx="917806" cy="421416"/>
            </a:xfrm>
            <a:prstGeom prst="rect">
              <a:avLst/>
            </a:prstGeom>
            <a:noFill/>
            <a:ln w="9525">
              <a:noFill/>
              <a:miter lim="800000"/>
              <a:headEnd/>
              <a:tailEnd/>
            </a:ln>
          </p:spPr>
          <p:txBody>
            <a:bodyPr wrap="none">
              <a:spAutoFit/>
            </a:bodyPr>
            <a:lstStyle/>
            <a:p>
              <a:r>
                <a:rPr lang="en-US" sz="1625" i="1" err="1">
                  <a:latin typeface="+mn-lt"/>
                </a:rPr>
                <a:t>Đầu</a:t>
              </a:r>
              <a:r>
                <a:rPr lang="en-US" sz="1625" i="1">
                  <a:latin typeface="+mn-lt"/>
                </a:rPr>
                <a:t> </a:t>
              </a:r>
              <a:r>
                <a:rPr lang="en-US" sz="1625" i="1" err="1">
                  <a:latin typeface="+mn-lt"/>
                </a:rPr>
                <a:t>ra</a:t>
              </a:r>
              <a:endParaRPr lang="en-SG" sz="1625" i="1">
                <a:latin typeface="+mn-lt"/>
              </a:endParaRPr>
            </a:p>
          </p:txBody>
        </p:sp>
        <p:sp>
          <p:nvSpPr>
            <p:cNvPr id="29" name="TextBox 22"/>
            <p:cNvSpPr txBox="1">
              <a:spLocks noChangeArrowheads="1"/>
            </p:cNvSpPr>
            <p:nvPr/>
          </p:nvSpPr>
          <p:spPr bwMode="auto">
            <a:xfrm>
              <a:off x="2188908" y="5956239"/>
              <a:ext cx="1083531" cy="421416"/>
            </a:xfrm>
            <a:prstGeom prst="rect">
              <a:avLst/>
            </a:prstGeom>
            <a:noFill/>
            <a:ln w="9525">
              <a:noFill/>
              <a:miter lim="800000"/>
              <a:headEnd/>
              <a:tailEnd/>
            </a:ln>
          </p:spPr>
          <p:txBody>
            <a:bodyPr wrap="none">
              <a:spAutoFit/>
            </a:bodyPr>
            <a:lstStyle/>
            <a:p>
              <a:r>
                <a:rPr lang="en-US" sz="1625" i="1" err="1">
                  <a:latin typeface="+mn-lt"/>
                </a:rPr>
                <a:t>Đầu</a:t>
              </a:r>
              <a:r>
                <a:rPr lang="en-US" sz="1625" i="1">
                  <a:latin typeface="+mn-lt"/>
                </a:rPr>
                <a:t> </a:t>
              </a:r>
              <a:r>
                <a:rPr lang="en-US" sz="1625" i="1" err="1">
                  <a:latin typeface="+mn-lt"/>
                </a:rPr>
                <a:t>vào</a:t>
              </a:r>
              <a:endParaRPr lang="en-SG" sz="1625" i="1">
                <a:latin typeface="+mn-lt"/>
              </a:endParaRPr>
            </a:p>
          </p:txBody>
        </p:sp>
        <p:grpSp>
          <p:nvGrpSpPr>
            <p:cNvPr id="44" name="Group 43"/>
            <p:cNvGrpSpPr/>
            <p:nvPr/>
          </p:nvGrpSpPr>
          <p:grpSpPr>
            <a:xfrm>
              <a:off x="1743734" y="4501450"/>
              <a:ext cx="1670696" cy="1163764"/>
              <a:chOff x="1509930" y="4238530"/>
              <a:chExt cx="2005895" cy="1629924"/>
            </a:xfrm>
          </p:grpSpPr>
          <p:sp>
            <p:nvSpPr>
              <p:cNvPr id="30" name="Oval 29"/>
              <p:cNvSpPr>
                <a:spLocks noChangeAspect="1"/>
              </p:cNvSpPr>
              <p:nvPr/>
            </p:nvSpPr>
            <p:spPr>
              <a:xfrm>
                <a:off x="2198124" y="4238530"/>
                <a:ext cx="298718" cy="29503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1463"/>
              </a:p>
            </p:txBody>
          </p:sp>
          <p:sp>
            <p:nvSpPr>
              <p:cNvPr id="32" name="Oval 31"/>
              <p:cNvSpPr>
                <a:spLocks noChangeAspect="1"/>
              </p:cNvSpPr>
              <p:nvPr/>
            </p:nvSpPr>
            <p:spPr>
              <a:xfrm>
                <a:off x="2610518" y="4428027"/>
                <a:ext cx="473841" cy="468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1463"/>
              </a:p>
            </p:txBody>
          </p:sp>
          <p:sp>
            <p:nvSpPr>
              <p:cNvPr id="33" name="Oval 32"/>
              <p:cNvSpPr>
                <a:spLocks noChangeAspect="1"/>
              </p:cNvSpPr>
              <p:nvPr/>
            </p:nvSpPr>
            <p:spPr>
              <a:xfrm>
                <a:off x="1810361" y="4614730"/>
                <a:ext cx="328045" cy="324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1463"/>
              </a:p>
            </p:txBody>
          </p:sp>
          <p:sp>
            <p:nvSpPr>
              <p:cNvPr id="34" name="Oval 33"/>
              <p:cNvSpPr>
                <a:spLocks noChangeAspect="1"/>
              </p:cNvSpPr>
              <p:nvPr/>
            </p:nvSpPr>
            <p:spPr>
              <a:xfrm>
                <a:off x="3217107" y="4536675"/>
                <a:ext cx="298718" cy="29503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1463"/>
              </a:p>
            </p:txBody>
          </p:sp>
          <p:sp>
            <p:nvSpPr>
              <p:cNvPr id="35" name="Oval 34"/>
              <p:cNvSpPr>
                <a:spLocks noChangeAspect="1"/>
              </p:cNvSpPr>
              <p:nvPr/>
            </p:nvSpPr>
            <p:spPr>
              <a:xfrm>
                <a:off x="2671775" y="5051359"/>
                <a:ext cx="400943" cy="396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1463"/>
              </a:p>
            </p:txBody>
          </p:sp>
          <p:sp>
            <p:nvSpPr>
              <p:cNvPr id="37" name="Oval 36"/>
              <p:cNvSpPr>
                <a:spLocks noChangeAspect="1"/>
              </p:cNvSpPr>
              <p:nvPr/>
            </p:nvSpPr>
            <p:spPr>
              <a:xfrm>
                <a:off x="1509930" y="5002405"/>
                <a:ext cx="298718" cy="29503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1463"/>
              </a:p>
            </p:txBody>
          </p:sp>
          <p:sp>
            <p:nvSpPr>
              <p:cNvPr id="38" name="Oval 37"/>
              <p:cNvSpPr>
                <a:spLocks noChangeAspect="1"/>
              </p:cNvSpPr>
              <p:nvPr/>
            </p:nvSpPr>
            <p:spPr>
              <a:xfrm>
                <a:off x="1898281" y="5174566"/>
                <a:ext cx="473841" cy="468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1463"/>
              </a:p>
            </p:txBody>
          </p:sp>
          <p:sp>
            <p:nvSpPr>
              <p:cNvPr id="39" name="Oval 38"/>
              <p:cNvSpPr>
                <a:spLocks noChangeAspect="1"/>
              </p:cNvSpPr>
              <p:nvPr/>
            </p:nvSpPr>
            <p:spPr>
              <a:xfrm>
                <a:off x="2513540" y="5573419"/>
                <a:ext cx="298718" cy="29503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1463"/>
              </a:p>
            </p:txBody>
          </p:sp>
          <p:sp>
            <p:nvSpPr>
              <p:cNvPr id="40" name="Oval 39"/>
              <p:cNvSpPr>
                <a:spLocks noChangeAspect="1"/>
              </p:cNvSpPr>
              <p:nvPr/>
            </p:nvSpPr>
            <p:spPr>
              <a:xfrm>
                <a:off x="2364183" y="4864095"/>
                <a:ext cx="182248" cy="180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1463"/>
              </a:p>
            </p:txBody>
          </p:sp>
          <p:sp>
            <p:nvSpPr>
              <p:cNvPr id="41" name="Oval 40"/>
              <p:cNvSpPr>
                <a:spLocks noChangeAspect="1"/>
              </p:cNvSpPr>
              <p:nvPr/>
            </p:nvSpPr>
            <p:spPr>
              <a:xfrm>
                <a:off x="3169743" y="5016495"/>
                <a:ext cx="182248" cy="180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1463"/>
              </a:p>
            </p:txBody>
          </p:sp>
          <p:sp>
            <p:nvSpPr>
              <p:cNvPr id="42" name="Oval 41"/>
              <p:cNvSpPr>
                <a:spLocks noChangeAspect="1"/>
              </p:cNvSpPr>
              <p:nvPr/>
            </p:nvSpPr>
            <p:spPr>
              <a:xfrm>
                <a:off x="2970894" y="5540936"/>
                <a:ext cx="182248" cy="180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1463"/>
              </a:p>
            </p:txBody>
          </p:sp>
          <p:sp>
            <p:nvSpPr>
              <p:cNvPr id="43" name="Oval 42"/>
              <p:cNvSpPr>
                <a:spLocks noChangeAspect="1"/>
              </p:cNvSpPr>
              <p:nvPr/>
            </p:nvSpPr>
            <p:spPr>
              <a:xfrm>
                <a:off x="2434938" y="5212443"/>
                <a:ext cx="182248" cy="180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1463"/>
              </a:p>
            </p:txBody>
          </p:sp>
        </p:grpSp>
      </p:grpSp>
      <p:sp>
        <p:nvSpPr>
          <p:cNvPr id="47" name="Right Arrow 46"/>
          <p:cNvSpPr/>
          <p:nvPr/>
        </p:nvSpPr>
        <p:spPr>
          <a:xfrm rot="16200000">
            <a:off x="3586907" y="3778981"/>
            <a:ext cx="386530" cy="4230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8" name="Rectangle 47"/>
          <p:cNvSpPr/>
          <p:nvPr/>
        </p:nvSpPr>
        <p:spPr>
          <a:xfrm>
            <a:off x="360290" y="1750128"/>
            <a:ext cx="6907680" cy="1787581"/>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463"/>
          </a:p>
        </p:txBody>
      </p:sp>
      <p:sp>
        <p:nvSpPr>
          <p:cNvPr id="49" name="Rectangle 48"/>
          <p:cNvSpPr/>
          <p:nvPr/>
        </p:nvSpPr>
        <p:spPr>
          <a:xfrm>
            <a:off x="389165" y="4182273"/>
            <a:ext cx="6907680" cy="1787581"/>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463"/>
          </a:p>
        </p:txBody>
      </p:sp>
      <p:sp>
        <p:nvSpPr>
          <p:cNvPr id="8" name="Slide Number Placeholder 7">
            <a:extLst>
              <a:ext uri="{FF2B5EF4-FFF2-40B4-BE49-F238E27FC236}">
                <a16:creationId xmlns:a16="http://schemas.microsoft.com/office/drawing/2014/main" id="{A0FE3F3A-3384-4B65-80BA-EF6A3CCF931F}"/>
              </a:ext>
            </a:extLst>
          </p:cNvPr>
          <p:cNvSpPr>
            <a:spLocks noGrp="1"/>
          </p:cNvSpPr>
          <p:nvPr>
            <p:ph type="sldNum" sz="quarter" idx="4"/>
          </p:nvPr>
        </p:nvSpPr>
        <p:spPr/>
        <p:txBody>
          <a:bodyPr/>
          <a:lstStyle/>
          <a:p>
            <a:r>
              <a:rPr lang="en-SG"/>
              <a:t>Slide </a:t>
            </a:r>
            <a:fld id="{F033A46F-6E02-44FE-BC87-09A2078C9FFC}" type="slidenum">
              <a:rPr smtClean="0"/>
              <a:pPr/>
              <a:t>4</a:t>
            </a:fld>
            <a:endParaRPr lang="en-SG"/>
          </a:p>
        </p:txBody>
      </p:sp>
      <p:sp>
        <p:nvSpPr>
          <p:cNvPr id="50" name="Slide Number Placeholder 3">
            <a:extLst>
              <a:ext uri="{FF2B5EF4-FFF2-40B4-BE49-F238E27FC236}">
                <a16:creationId xmlns:a16="http://schemas.microsoft.com/office/drawing/2014/main" id="{672282C7-E393-4D7D-9CA7-E01DAAEA1A71}"/>
              </a:ext>
            </a:extLst>
          </p:cNvPr>
          <p:cNvSpPr>
            <a:spLocks noGrp="1"/>
          </p:cNvSpPr>
          <p:nvPr>
            <p:ph type="sldNum" sz="quarter" idx="12"/>
          </p:nvPr>
        </p:nvSpPr>
        <p:spPr>
          <a:xfrm>
            <a:off x="7816454" y="6540045"/>
            <a:ext cx="1788583" cy="246519"/>
          </a:xfrm>
        </p:spPr>
        <p:txBody>
          <a:bodyPr/>
          <a:lstStyle/>
          <a:p>
            <a:r>
              <a:rPr lang="en-US"/>
              <a:t>Page </a:t>
            </a:r>
            <a:fld id="{1371D364-6351-44CA-B9C9-889656058316}" type="slidenum">
              <a:rPr lang="en-US" smtClean="0"/>
              <a:pPr/>
              <a:t>4</a:t>
            </a:fld>
            <a:endParaRPr lang="en-US"/>
          </a:p>
        </p:txBody>
      </p:sp>
    </p:spTree>
    <p:extLst>
      <p:ext uri="{BB962C8B-B14F-4D97-AF65-F5344CB8AC3E}">
        <p14:creationId xmlns:p14="http://schemas.microsoft.com/office/powerpoint/2010/main" val="20560715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SG" dirty="0" err="1"/>
              <a:t>Sự</a:t>
            </a:r>
            <a:r>
              <a:rPr lang="en-SG" dirty="0"/>
              <a:t> </a:t>
            </a:r>
            <a:r>
              <a:rPr lang="en-SG" dirty="0" err="1"/>
              <a:t>bùng</a:t>
            </a:r>
            <a:r>
              <a:rPr lang="en-SG" dirty="0"/>
              <a:t> </a:t>
            </a:r>
            <a:r>
              <a:rPr lang="en-SG" dirty="0" err="1"/>
              <a:t>nổ</a:t>
            </a:r>
            <a:r>
              <a:rPr lang="en-SG" dirty="0"/>
              <a:t> </a:t>
            </a:r>
            <a:r>
              <a:rPr lang="en-SG" dirty="0" err="1"/>
              <a:t>dữ</a:t>
            </a:r>
            <a:r>
              <a:rPr lang="en-SG" dirty="0"/>
              <a:t> </a:t>
            </a:r>
            <a:r>
              <a:rPr lang="en-SG" dirty="0" err="1"/>
              <a:t>liệu</a:t>
            </a:r>
            <a:endParaRPr lang="en-SG" dirty="0"/>
          </a:p>
        </p:txBody>
      </p:sp>
      <p:sp>
        <p:nvSpPr>
          <p:cNvPr id="18" name="Content Placeholder 4"/>
          <p:cNvSpPr txBox="1">
            <a:spLocks/>
          </p:cNvSpPr>
          <p:nvPr/>
        </p:nvSpPr>
        <p:spPr>
          <a:xfrm>
            <a:off x="5690550" y="5729679"/>
            <a:ext cx="4461162" cy="264642"/>
          </a:xfrm>
          <a:prstGeom prst="rect">
            <a:avLst/>
          </a:prstGeom>
        </p:spPr>
        <p:txBody>
          <a:bodyPr/>
          <a:lstStyle>
            <a:defPPr>
              <a:defRPr lang="en-US"/>
            </a:defPPr>
            <a:lvl1pPr algn="ctr" rtl="0" eaLnBrk="0" fontAlgn="base" hangingPunct="0">
              <a:spcBef>
                <a:spcPct val="0"/>
              </a:spcBef>
              <a:spcAft>
                <a:spcPct val="0"/>
              </a:spcAft>
              <a:defRPr sz="1100" kern="1200">
                <a:solidFill>
                  <a:schemeClr val="tx1"/>
                </a:solidFill>
                <a:latin typeface="Verdana" pitchFamily="34" charset="0"/>
                <a:ea typeface="Verdana" pitchFamily="34" charset="0"/>
                <a:cs typeface="Verdana"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r>
              <a:rPr lang="en-US" b="1" i="1" dirty="0" err="1">
                <a:solidFill>
                  <a:srgbClr val="C00000"/>
                </a:solidFill>
              </a:rPr>
              <a:t>Nguồn</a:t>
            </a:r>
            <a:r>
              <a:rPr lang="en-US" b="1" i="1" dirty="0">
                <a:solidFill>
                  <a:srgbClr val="C00000"/>
                </a:solidFill>
              </a:rPr>
              <a:t>: </a:t>
            </a:r>
            <a:r>
              <a:rPr lang="en-US" b="1" i="1" dirty="0" err="1">
                <a:solidFill>
                  <a:srgbClr val="C00000"/>
                </a:solidFill>
              </a:rPr>
              <a:t>Dữ</a:t>
            </a:r>
            <a:r>
              <a:rPr lang="en-US" b="1" i="1" dirty="0">
                <a:solidFill>
                  <a:srgbClr val="C00000"/>
                </a:solidFill>
              </a:rPr>
              <a:t> </a:t>
            </a:r>
            <a:r>
              <a:rPr lang="en-US" b="1" i="1" dirty="0" err="1">
                <a:solidFill>
                  <a:srgbClr val="C00000"/>
                </a:solidFill>
              </a:rPr>
              <a:t>liệu</a:t>
            </a:r>
            <a:r>
              <a:rPr lang="en-US" b="1" i="1" dirty="0">
                <a:solidFill>
                  <a:srgbClr val="C00000"/>
                </a:solidFill>
              </a:rPr>
              <a:t> </a:t>
            </a:r>
            <a:r>
              <a:rPr lang="en-US" b="1" i="1" dirty="0" err="1">
                <a:solidFill>
                  <a:srgbClr val="C00000"/>
                </a:solidFill>
              </a:rPr>
              <a:t>không</a:t>
            </a:r>
            <a:r>
              <a:rPr lang="en-US" b="1" i="1" dirty="0">
                <a:solidFill>
                  <a:srgbClr val="C00000"/>
                </a:solidFill>
              </a:rPr>
              <a:t> bao </a:t>
            </a:r>
            <a:r>
              <a:rPr lang="en-US" b="1" i="1" dirty="0" err="1">
                <a:solidFill>
                  <a:srgbClr val="C00000"/>
                </a:solidFill>
              </a:rPr>
              <a:t>giờ</a:t>
            </a:r>
            <a:r>
              <a:rPr lang="en-US" b="1" i="1" dirty="0">
                <a:solidFill>
                  <a:srgbClr val="C00000"/>
                </a:solidFill>
              </a:rPr>
              <a:t> </a:t>
            </a:r>
            <a:r>
              <a:rPr lang="en-US" b="1" i="1" dirty="0" err="1">
                <a:solidFill>
                  <a:srgbClr val="C00000"/>
                </a:solidFill>
              </a:rPr>
              <a:t>ngủ</a:t>
            </a:r>
            <a:r>
              <a:rPr lang="en-US" b="1" i="1" dirty="0">
                <a:solidFill>
                  <a:srgbClr val="C00000"/>
                </a:solidFill>
              </a:rPr>
              <a:t> 7.0, Domo, Inc </a:t>
            </a:r>
          </a:p>
        </p:txBody>
      </p:sp>
      <p:sp>
        <p:nvSpPr>
          <p:cNvPr id="2" name="Date Placeholder 1">
            <a:extLst>
              <a:ext uri="{FF2B5EF4-FFF2-40B4-BE49-F238E27FC236}">
                <a16:creationId xmlns:a16="http://schemas.microsoft.com/office/drawing/2014/main" id="{983A31F5-5776-4843-B59C-00FE3517EEC7}"/>
              </a:ext>
            </a:extLst>
          </p:cNvPr>
          <p:cNvSpPr>
            <a:spLocks noGrp="1"/>
          </p:cNvSpPr>
          <p:nvPr>
            <p:ph type="dt" sz="half" idx="10"/>
          </p:nvPr>
        </p:nvSpPr>
        <p:spPr/>
        <p:txBody>
          <a:bodyPr/>
          <a:lstStyle/>
          <a:p>
            <a:pPr>
              <a:defRPr/>
            </a:pPr>
            <a:r>
              <a:rPr lang="en-US"/>
              <a:t>Version 1.0</a:t>
            </a:r>
          </a:p>
        </p:txBody>
      </p:sp>
      <p:sp>
        <p:nvSpPr>
          <p:cNvPr id="7" name="Footer Placeholder 6">
            <a:extLst>
              <a:ext uri="{FF2B5EF4-FFF2-40B4-BE49-F238E27FC236}">
                <a16:creationId xmlns:a16="http://schemas.microsoft.com/office/drawing/2014/main" id="{A62C9BCA-4EA3-4F2F-87E7-334274F97AB6}"/>
              </a:ext>
            </a:extLst>
          </p:cNvPr>
          <p:cNvSpPr>
            <a:spLocks noGrp="1"/>
          </p:cNvSpPr>
          <p:nvPr>
            <p:ph type="ftr" sz="quarter" idx="11"/>
          </p:nvPr>
        </p:nvSpPr>
        <p:spPr/>
        <p:txBody>
          <a:bodyPr/>
          <a:lstStyle/>
          <a:p>
            <a:r>
              <a:rPr lang="en-US" dirty="0"/>
              <a:t>Copyright ©Tan Kim </a:t>
            </a:r>
            <a:r>
              <a:rPr lang="en-US" dirty="0" err="1"/>
              <a:t>Leng</a:t>
            </a:r>
            <a:r>
              <a:rPr lang="en-US" dirty="0"/>
              <a:t>                                           CONFIDENTIAL                </a:t>
            </a:r>
          </a:p>
        </p:txBody>
      </p:sp>
      <p:sp>
        <p:nvSpPr>
          <p:cNvPr id="8" name="Slide Number Placeholder 7">
            <a:extLst>
              <a:ext uri="{FF2B5EF4-FFF2-40B4-BE49-F238E27FC236}">
                <a16:creationId xmlns:a16="http://schemas.microsoft.com/office/drawing/2014/main" id="{6CE29485-F335-473C-B223-8EDF4965E4CE}"/>
              </a:ext>
            </a:extLst>
          </p:cNvPr>
          <p:cNvSpPr>
            <a:spLocks noGrp="1"/>
          </p:cNvSpPr>
          <p:nvPr>
            <p:ph type="sldNum" sz="quarter" idx="12"/>
          </p:nvPr>
        </p:nvSpPr>
        <p:spPr/>
        <p:txBody>
          <a:bodyPr/>
          <a:lstStyle/>
          <a:p>
            <a:r>
              <a:rPr lang="en-US"/>
              <a:t>Slide </a:t>
            </a:r>
            <a:fld id="{D3005AB5-6C77-43A4-87A5-B8A35F5CD4B4}" type="slidenum">
              <a:rPr lang="en-US" smtClean="0"/>
              <a:pPr/>
              <a:t>5</a:t>
            </a:fld>
            <a:endParaRPr lang="en-US"/>
          </a:p>
        </p:txBody>
      </p:sp>
      <p:pic>
        <p:nvPicPr>
          <p:cNvPr id="9" name="Picture 8">
            <a:extLst>
              <a:ext uri="{FF2B5EF4-FFF2-40B4-BE49-F238E27FC236}">
                <a16:creationId xmlns:a16="http://schemas.microsoft.com/office/drawing/2014/main" id="{409B8801-6B86-4F65-8D71-EB0F3B0DF1C6}"/>
              </a:ext>
            </a:extLst>
          </p:cNvPr>
          <p:cNvPicPr>
            <a:picLocks noChangeAspect="1"/>
          </p:cNvPicPr>
          <p:nvPr/>
        </p:nvPicPr>
        <p:blipFill>
          <a:blip r:embed="rId2"/>
          <a:stretch>
            <a:fillRect/>
          </a:stretch>
        </p:blipFill>
        <p:spPr>
          <a:xfrm>
            <a:off x="5348284" y="3038764"/>
            <a:ext cx="4461162" cy="2152072"/>
          </a:xfrm>
          <a:prstGeom prst="rect">
            <a:avLst/>
          </a:prstGeom>
          <a:ln>
            <a:noFill/>
          </a:ln>
          <a:effectLst>
            <a:outerShdw blurRad="292100" dist="139700" dir="2700000" algn="tl" rotWithShape="0">
              <a:srgbClr val="333333">
                <a:alpha val="65000"/>
              </a:srgbClr>
            </a:outerShdw>
          </a:effectLst>
        </p:spPr>
      </p:pic>
      <p:pic>
        <p:nvPicPr>
          <p:cNvPr id="2050" name="Picture 2" descr="Why Big Data Keeps Getting Bigger">
            <a:extLst>
              <a:ext uri="{FF2B5EF4-FFF2-40B4-BE49-F238E27FC236}">
                <a16:creationId xmlns:a16="http://schemas.microsoft.com/office/drawing/2014/main" id="{625F678C-D5BE-6226-E532-4FFDB3A4FB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1667" y="1292337"/>
            <a:ext cx="3674186" cy="5128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3315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5"/>
          <p:cNvSpPr txBox="1">
            <a:spLocks noChangeArrowheads="1"/>
          </p:cNvSpPr>
          <p:nvPr/>
        </p:nvSpPr>
        <p:spPr bwMode="auto">
          <a:xfrm>
            <a:off x="1905000" y="5959919"/>
            <a:ext cx="1132041" cy="276999"/>
          </a:xfrm>
          <a:prstGeom prst="rect">
            <a:avLst/>
          </a:prstGeom>
          <a:noFill/>
          <a:ln w="9525">
            <a:noFill/>
            <a:miter lim="800000"/>
            <a:headEnd/>
            <a:tailEnd/>
          </a:ln>
        </p:spPr>
        <p:txBody>
          <a:bodyPr wrap="none">
            <a:spAutoFit/>
          </a:bodyPr>
          <a:lstStyle/>
          <a:p>
            <a:r>
              <a:rPr lang="en-US" sz="1200" i="1"/>
              <a:t>Source: IDA</a:t>
            </a:r>
          </a:p>
        </p:txBody>
      </p:sp>
      <p:pic>
        <p:nvPicPr>
          <p:cNvPr id="6150" name="Picture 10"/>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58783" y="1178696"/>
            <a:ext cx="7066801" cy="478122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Title 2"/>
          <p:cNvSpPr>
            <a:spLocks noGrp="1"/>
          </p:cNvSpPr>
          <p:nvPr>
            <p:ph type="title"/>
          </p:nvPr>
        </p:nvSpPr>
        <p:spPr/>
        <p:txBody>
          <a:bodyPr/>
          <a:lstStyle/>
          <a:p>
            <a:r>
              <a:rPr lang="en-SG" dirty="0" err="1"/>
              <a:t>Hành</a:t>
            </a:r>
            <a:r>
              <a:rPr lang="en-SG" dirty="0"/>
              <a:t> </a:t>
            </a:r>
            <a:r>
              <a:rPr lang="en-SG" dirty="0" err="1"/>
              <a:t>trình</a:t>
            </a:r>
            <a:r>
              <a:rPr lang="en-SG" dirty="0"/>
              <a:t> </a:t>
            </a:r>
            <a:r>
              <a:rPr lang="en-SG" dirty="0" err="1"/>
              <a:t>Chính</a:t>
            </a:r>
            <a:r>
              <a:rPr lang="en-SG" dirty="0"/>
              <a:t> </a:t>
            </a:r>
            <a:r>
              <a:rPr lang="en-SG" dirty="0" err="1"/>
              <a:t>phủ</a:t>
            </a:r>
            <a:r>
              <a:rPr lang="en-SG" dirty="0"/>
              <a:t> </a:t>
            </a:r>
            <a:r>
              <a:rPr lang="en-SG" dirty="0" err="1"/>
              <a:t>số</a:t>
            </a:r>
            <a:r>
              <a:rPr lang="en-SG" dirty="0"/>
              <a:t> Singapore</a:t>
            </a:r>
          </a:p>
        </p:txBody>
      </p:sp>
      <p:sp>
        <p:nvSpPr>
          <p:cNvPr id="4" name="Date Placeholder 3"/>
          <p:cNvSpPr>
            <a:spLocks noGrp="1"/>
          </p:cNvSpPr>
          <p:nvPr>
            <p:ph type="dt" sz="half" idx="10"/>
          </p:nvPr>
        </p:nvSpPr>
        <p:spPr/>
        <p:txBody>
          <a:bodyPr/>
          <a:lstStyle/>
          <a:p>
            <a:pPr>
              <a:defRPr/>
            </a:pPr>
            <a:r>
              <a:rPr lang="en-US"/>
              <a:t>Version 1.0</a:t>
            </a:r>
          </a:p>
        </p:txBody>
      </p:sp>
      <p:sp>
        <p:nvSpPr>
          <p:cNvPr id="5" name="Footer Placeholder 4"/>
          <p:cNvSpPr>
            <a:spLocks noGrp="1"/>
          </p:cNvSpPr>
          <p:nvPr>
            <p:ph type="ftr" sz="quarter" idx="11"/>
          </p:nvPr>
        </p:nvSpPr>
        <p:spPr/>
        <p:txBody>
          <a:bodyPr/>
          <a:lstStyle/>
          <a:p>
            <a:r>
              <a:rPr lang="en-US" dirty="0"/>
              <a:t>Copyright ©Tan Kim </a:t>
            </a:r>
            <a:r>
              <a:rPr lang="en-US" dirty="0" err="1"/>
              <a:t>Leng</a:t>
            </a:r>
            <a:r>
              <a:rPr lang="en-US" dirty="0"/>
              <a:t>                                           CONFIDENTIAL                </a:t>
            </a:r>
          </a:p>
        </p:txBody>
      </p:sp>
      <p:sp>
        <p:nvSpPr>
          <p:cNvPr id="6" name="Slide Number Placeholder 5"/>
          <p:cNvSpPr>
            <a:spLocks noGrp="1"/>
          </p:cNvSpPr>
          <p:nvPr>
            <p:ph type="sldNum" sz="quarter" idx="12"/>
          </p:nvPr>
        </p:nvSpPr>
        <p:spPr/>
        <p:txBody>
          <a:bodyPr/>
          <a:lstStyle/>
          <a:p>
            <a:r>
              <a:rPr lang="en-US"/>
              <a:t>Slide </a:t>
            </a:r>
            <a:fld id="{D3005AB5-6C77-43A4-87A5-B8A35F5CD4B4}" type="slidenum">
              <a:rPr lang="en-US" smtClean="0"/>
              <a:pPr/>
              <a:t>6</a:t>
            </a:fld>
            <a:endParaRPr lang="en-US"/>
          </a:p>
        </p:txBody>
      </p:sp>
    </p:spTree>
    <p:extLst>
      <p:ext uri="{BB962C8B-B14F-4D97-AF65-F5344CB8AC3E}">
        <p14:creationId xmlns:p14="http://schemas.microsoft.com/office/powerpoint/2010/main" val="31029081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p:cNvSpPr/>
          <p:nvPr/>
        </p:nvSpPr>
        <p:spPr>
          <a:xfrm>
            <a:off x="6136356" y="2754170"/>
            <a:ext cx="3151598" cy="288584"/>
          </a:xfrm>
          <a:prstGeom prst="rect">
            <a:avLst/>
          </a:prstGeom>
          <a:ln w="28575"/>
          <a:effectLst>
            <a:outerShdw blurRad="76200" dir="18900000" sy="23000" kx="-1200000" algn="bl" rotWithShape="0">
              <a:prstClr val="black">
                <a:alpha val="2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vi-VN" sz="1200" dirty="0"/>
              <a:t>Dịch vụ và tạo lập môi trường kinh doanh</a:t>
            </a:r>
            <a:endParaRPr lang="en-US" sz="1200" dirty="0"/>
          </a:p>
        </p:txBody>
      </p:sp>
      <p:pic>
        <p:nvPicPr>
          <p:cNvPr id="62" name="Picture 61"/>
          <p:cNvPicPr>
            <a:picLocks noChangeAspect="1"/>
          </p:cNvPicPr>
          <p:nvPr/>
        </p:nvPicPr>
        <p:blipFill>
          <a:blip r:embed="rId3" cstate="email">
            <a:grayscl/>
            <a:extLst>
              <a:ext uri="{28A0092B-C50C-407E-A947-70E740481C1C}">
                <a14:useLocalDpi xmlns:a14="http://schemas.microsoft.com/office/drawing/2010/main"/>
              </a:ext>
            </a:extLst>
          </a:blip>
          <a:stretch>
            <a:fillRect/>
          </a:stretch>
        </p:blipFill>
        <p:spPr>
          <a:xfrm>
            <a:off x="6390412" y="1489985"/>
            <a:ext cx="2284496" cy="1130826"/>
          </a:xfrm>
          <a:prstGeom prst="rect">
            <a:avLst/>
          </a:prstGeom>
        </p:spPr>
      </p:pic>
      <p:pic>
        <p:nvPicPr>
          <p:cNvPr id="117" name="Picture 116"/>
          <p:cNvPicPr>
            <a:picLocks noChangeAspect="1"/>
          </p:cNvPicPr>
          <p:nvPr/>
        </p:nvPicPr>
        <p:blipFill>
          <a:blip r:embed="rId4" cstate="email">
            <a:clrChange>
              <a:clrFrom>
                <a:srgbClr val="F3F3F3"/>
              </a:clrFrom>
              <a:clrTo>
                <a:srgbClr val="F3F3F3">
                  <a:alpha val="0"/>
                </a:srgbClr>
              </a:clrTo>
            </a:clrChange>
            <a:alphaModFix amt="50000"/>
            <a:extLst>
              <a:ext uri="{28A0092B-C50C-407E-A947-70E740481C1C}">
                <a14:useLocalDpi xmlns:a14="http://schemas.microsoft.com/office/drawing/2010/main"/>
              </a:ext>
            </a:extLst>
          </a:blip>
          <a:stretch>
            <a:fillRect/>
          </a:stretch>
        </p:blipFill>
        <p:spPr>
          <a:xfrm>
            <a:off x="8288997" y="2389202"/>
            <a:ext cx="356291" cy="356291"/>
          </a:xfrm>
          <a:prstGeom prst="rect">
            <a:avLst/>
          </a:prstGeom>
        </p:spPr>
      </p:pic>
      <p:pic>
        <p:nvPicPr>
          <p:cNvPr id="10" name="Picture 9"/>
          <p:cNvPicPr>
            <a:picLocks noChangeAspect="1"/>
          </p:cNvPicPr>
          <p:nvPr/>
        </p:nvPicPr>
        <p:blipFill>
          <a:blip r:embed="rId5" cstate="email">
            <a:duotone>
              <a:schemeClr val="bg2">
                <a:shade val="45000"/>
                <a:satMod val="135000"/>
              </a:schemeClr>
              <a:prstClr val="white"/>
            </a:duotone>
            <a:alphaModFix amt="20000"/>
            <a:extLst>
              <a:ext uri="{28A0092B-C50C-407E-A947-70E740481C1C}">
                <a14:useLocalDpi xmlns:a14="http://schemas.microsoft.com/office/drawing/2010/main"/>
              </a:ext>
            </a:extLst>
          </a:blip>
          <a:stretch>
            <a:fillRect/>
          </a:stretch>
        </p:blipFill>
        <p:spPr>
          <a:xfrm>
            <a:off x="605095" y="1245212"/>
            <a:ext cx="5595085" cy="3954990"/>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93577" y="2808317"/>
            <a:ext cx="651475" cy="651475"/>
          </a:xfrm>
          <a:prstGeom prst="rect">
            <a:avLst/>
          </a:prstGeom>
        </p:spPr>
      </p:pic>
      <p:grpSp>
        <p:nvGrpSpPr>
          <p:cNvPr id="14" name="Group 13"/>
          <p:cNvGrpSpPr/>
          <p:nvPr/>
        </p:nvGrpSpPr>
        <p:grpSpPr>
          <a:xfrm>
            <a:off x="2954697" y="3883643"/>
            <a:ext cx="713638" cy="532638"/>
            <a:chOff x="5478692" y="4500919"/>
            <a:chExt cx="1673285" cy="1288672"/>
          </a:xfrm>
        </p:grpSpPr>
        <p:pic>
          <p:nvPicPr>
            <p:cNvPr id="4" name="Pictur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75285" y="4912899"/>
              <a:ext cx="876692" cy="876692"/>
            </a:xfrm>
            <a:prstGeom prst="rect">
              <a:avLst/>
            </a:prstGeom>
          </p:spPr>
        </p:pic>
        <p:pic>
          <p:nvPicPr>
            <p:cNvPr id="9" name="Picture 8"/>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478692" y="4500919"/>
              <a:ext cx="1104716" cy="1104717"/>
            </a:xfrm>
            <a:prstGeom prst="rect">
              <a:avLst/>
            </a:prstGeom>
          </p:spPr>
        </p:pic>
      </p:grpSp>
      <p:sp>
        <p:nvSpPr>
          <p:cNvPr id="11" name="TextBox 10"/>
          <p:cNvSpPr txBox="1"/>
          <p:nvPr/>
        </p:nvSpPr>
        <p:spPr>
          <a:xfrm>
            <a:off x="1308820" y="3492241"/>
            <a:ext cx="726481" cy="219291"/>
          </a:xfrm>
          <a:prstGeom prst="rect">
            <a:avLst/>
          </a:prstGeom>
          <a:noFill/>
        </p:spPr>
        <p:txBody>
          <a:bodyPr wrap="none" rtlCol="0">
            <a:spAutoFit/>
          </a:bodyPr>
          <a:lstStyle/>
          <a:p>
            <a:r>
              <a:rPr lang="en-US" altLang="zh-CN" sz="825" dirty="0" err="1"/>
              <a:t>Chính</a:t>
            </a:r>
            <a:r>
              <a:rPr lang="en-US" altLang="zh-CN" sz="825" dirty="0"/>
              <a:t> </a:t>
            </a:r>
            <a:r>
              <a:rPr lang="en-US" altLang="zh-CN" sz="825" dirty="0" err="1"/>
              <a:t>phủ</a:t>
            </a:r>
            <a:endParaRPr lang="en-US" sz="825" dirty="0"/>
          </a:p>
        </p:txBody>
      </p:sp>
      <p:sp>
        <p:nvSpPr>
          <p:cNvPr id="13" name="TextBox 12"/>
          <p:cNvSpPr txBox="1"/>
          <p:nvPr/>
        </p:nvSpPr>
        <p:spPr>
          <a:xfrm>
            <a:off x="2581213" y="2476812"/>
            <a:ext cx="726481" cy="219291"/>
          </a:xfrm>
          <a:prstGeom prst="rect">
            <a:avLst/>
          </a:prstGeom>
          <a:noFill/>
        </p:spPr>
        <p:txBody>
          <a:bodyPr wrap="none" rtlCol="0">
            <a:spAutoFit/>
          </a:bodyPr>
          <a:lstStyle/>
          <a:p>
            <a:r>
              <a:rPr lang="en-US" sz="825" dirty="0" err="1"/>
              <a:t>Chính</a:t>
            </a:r>
            <a:r>
              <a:rPr lang="en-US" sz="825" dirty="0"/>
              <a:t> </a:t>
            </a:r>
            <a:r>
              <a:rPr lang="en-US" sz="825" dirty="0" err="1"/>
              <a:t>phủ</a:t>
            </a:r>
            <a:endParaRPr lang="en-US" sz="825" dirty="0"/>
          </a:p>
        </p:txBody>
      </p:sp>
      <p:grpSp>
        <p:nvGrpSpPr>
          <p:cNvPr id="19" name="Group 18"/>
          <p:cNvGrpSpPr/>
          <p:nvPr/>
        </p:nvGrpSpPr>
        <p:grpSpPr>
          <a:xfrm>
            <a:off x="4346272" y="2324876"/>
            <a:ext cx="1123993" cy="648000"/>
            <a:chOff x="7690302" y="2348249"/>
            <a:chExt cx="1826644" cy="1242788"/>
          </a:xfrm>
        </p:grpSpPr>
        <p:pic>
          <p:nvPicPr>
            <p:cNvPr id="20" name="Picture 19"/>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690302" y="2348249"/>
              <a:ext cx="1205213" cy="1205213"/>
            </a:xfrm>
            <a:prstGeom prst="rect">
              <a:avLst/>
            </a:prstGeom>
          </p:spPr>
        </p:pic>
        <p:pic>
          <p:nvPicPr>
            <p:cNvPr id="21" name="Picture 20"/>
            <p:cNvPicPr>
              <a:picLocks noChangeAspect="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826986" y="2901077"/>
              <a:ext cx="689960" cy="689960"/>
            </a:xfrm>
            <a:prstGeom prst="rect">
              <a:avLst/>
            </a:prstGeom>
          </p:spPr>
        </p:pic>
      </p:grpSp>
      <p:sp>
        <p:nvSpPr>
          <p:cNvPr id="22" name="TextBox 21"/>
          <p:cNvSpPr txBox="1"/>
          <p:nvPr/>
        </p:nvSpPr>
        <p:spPr>
          <a:xfrm>
            <a:off x="2987390" y="4317856"/>
            <a:ext cx="901209" cy="346249"/>
          </a:xfrm>
          <a:prstGeom prst="rect">
            <a:avLst/>
          </a:prstGeom>
          <a:noFill/>
        </p:spPr>
        <p:txBody>
          <a:bodyPr wrap="none" rtlCol="0">
            <a:spAutoFit/>
          </a:bodyPr>
          <a:lstStyle/>
          <a:p>
            <a:pPr algn="ctr"/>
            <a:r>
              <a:rPr lang="en-US" altLang="zh-CN" sz="825" dirty="0" err="1"/>
              <a:t>Dân</a:t>
            </a:r>
            <a:r>
              <a:rPr lang="en-US" altLang="zh-CN" sz="825" dirty="0"/>
              <a:t> </a:t>
            </a:r>
            <a:r>
              <a:rPr lang="en-US" altLang="zh-CN" sz="825" dirty="0" err="1"/>
              <a:t>cư</a:t>
            </a:r>
            <a:endParaRPr lang="en-US" altLang="zh-CN" sz="825" dirty="0"/>
          </a:p>
          <a:p>
            <a:pPr algn="ctr"/>
            <a:r>
              <a:rPr lang="zh-CN" altLang="en-US" sz="825" dirty="0"/>
              <a:t>（</a:t>
            </a:r>
            <a:r>
              <a:rPr lang="en-US" altLang="zh-CN" sz="825" dirty="0" err="1"/>
              <a:t>Công</a:t>
            </a:r>
            <a:r>
              <a:rPr lang="en-US" altLang="zh-CN" sz="825" dirty="0"/>
              <a:t> </a:t>
            </a:r>
            <a:r>
              <a:rPr lang="en-US" altLang="zh-CN" sz="825" dirty="0" err="1"/>
              <a:t>dân</a:t>
            </a:r>
            <a:r>
              <a:rPr lang="zh-CN" altLang="en-US" sz="825" dirty="0"/>
              <a:t>）</a:t>
            </a:r>
            <a:endParaRPr lang="en-US" sz="825" dirty="0"/>
          </a:p>
        </p:txBody>
      </p:sp>
      <p:sp>
        <p:nvSpPr>
          <p:cNvPr id="25" name="TextBox 24"/>
          <p:cNvSpPr txBox="1"/>
          <p:nvPr/>
        </p:nvSpPr>
        <p:spPr>
          <a:xfrm>
            <a:off x="4283240" y="2950440"/>
            <a:ext cx="960520" cy="219291"/>
          </a:xfrm>
          <a:prstGeom prst="rect">
            <a:avLst/>
          </a:prstGeom>
          <a:noFill/>
        </p:spPr>
        <p:txBody>
          <a:bodyPr wrap="none" rtlCol="0">
            <a:spAutoFit/>
          </a:bodyPr>
          <a:lstStyle/>
          <a:p>
            <a:pPr algn="ctr"/>
            <a:r>
              <a:rPr lang="vi-VN" altLang="zh-CN" sz="825" dirty="0"/>
              <a:t>Doanh nghiệp </a:t>
            </a:r>
            <a:endParaRPr lang="en-US" altLang="zh-CN" sz="825" dirty="0"/>
          </a:p>
        </p:txBody>
      </p:sp>
      <p:pic>
        <p:nvPicPr>
          <p:cNvPr id="26" name="Picture 25"/>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644659" y="1843355"/>
            <a:ext cx="650700" cy="650700"/>
          </a:xfrm>
          <a:prstGeom prst="rect">
            <a:avLst/>
          </a:prstGeom>
        </p:spPr>
      </p:pic>
      <p:pic>
        <p:nvPicPr>
          <p:cNvPr id="34" name="Picture 33"/>
          <p:cNvPicPr>
            <a:picLocks noChangeAspect="1"/>
          </p:cNvPicPr>
          <p:nvPr/>
        </p:nvPicPr>
        <p:blipFill>
          <a:blip r:embed="rId1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180574" y="3245323"/>
            <a:ext cx="681939" cy="648000"/>
          </a:xfrm>
          <a:prstGeom prst="rect">
            <a:avLst/>
          </a:prstGeom>
        </p:spPr>
      </p:pic>
      <p:pic>
        <p:nvPicPr>
          <p:cNvPr id="35" name="Picture 34"/>
          <p:cNvPicPr>
            <a:picLocks noChangeAspect="1"/>
          </p:cNvPicPr>
          <p:nvPr/>
        </p:nvPicPr>
        <p:blipFill>
          <a:blip r:embed="rId1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776687" y="3410588"/>
            <a:ext cx="424554" cy="403426"/>
          </a:xfrm>
          <a:prstGeom prst="rect">
            <a:avLst/>
          </a:prstGeom>
        </p:spPr>
      </p:pic>
      <p:sp>
        <p:nvSpPr>
          <p:cNvPr id="37" name="TextBox 36"/>
          <p:cNvSpPr txBox="1"/>
          <p:nvPr/>
        </p:nvSpPr>
        <p:spPr>
          <a:xfrm>
            <a:off x="4916198" y="2361281"/>
            <a:ext cx="982962" cy="219291"/>
          </a:xfrm>
          <a:prstGeom prst="rect">
            <a:avLst/>
          </a:prstGeom>
          <a:noFill/>
        </p:spPr>
        <p:txBody>
          <a:bodyPr wrap="none" rtlCol="0">
            <a:spAutoFit/>
          </a:bodyPr>
          <a:lstStyle/>
          <a:p>
            <a:pPr algn="ctr"/>
            <a:r>
              <a:rPr lang="en-US" altLang="zh-CN" sz="825" dirty="0" err="1"/>
              <a:t>Người</a:t>
            </a:r>
            <a:r>
              <a:rPr lang="en-US" altLang="zh-CN" sz="825" dirty="0"/>
              <a:t> </a:t>
            </a:r>
            <a:r>
              <a:rPr lang="en-US" altLang="zh-CN" sz="825" dirty="0" err="1"/>
              <a:t>lao</a:t>
            </a:r>
            <a:r>
              <a:rPr lang="en-US" altLang="zh-CN" sz="825" dirty="0"/>
              <a:t> </a:t>
            </a:r>
            <a:r>
              <a:rPr lang="en-US" altLang="zh-CN" sz="825" dirty="0" err="1"/>
              <a:t>động</a:t>
            </a:r>
            <a:endParaRPr lang="en-US" sz="825" dirty="0"/>
          </a:p>
        </p:txBody>
      </p:sp>
      <p:sp>
        <p:nvSpPr>
          <p:cNvPr id="39" name="TextBox 38"/>
          <p:cNvSpPr txBox="1"/>
          <p:nvPr/>
        </p:nvSpPr>
        <p:spPr>
          <a:xfrm>
            <a:off x="1819993" y="2499476"/>
            <a:ext cx="631904" cy="323165"/>
          </a:xfrm>
          <a:prstGeom prst="rect">
            <a:avLst/>
          </a:prstGeom>
          <a:noFill/>
        </p:spPr>
        <p:txBody>
          <a:bodyPr wrap="none" rtlCol="0">
            <a:spAutoFit/>
          </a:bodyPr>
          <a:lstStyle/>
          <a:p>
            <a:r>
              <a:rPr lang="en-US" altLang="zh-CN" sz="1500" b="1" dirty="0">
                <a:solidFill>
                  <a:srgbClr val="0070C0"/>
                </a:solidFill>
              </a:rPr>
              <a:t>G2G</a:t>
            </a:r>
            <a:endParaRPr lang="en-US" sz="1500" b="1" dirty="0">
              <a:solidFill>
                <a:srgbClr val="0070C0"/>
              </a:solidFill>
            </a:endParaRPr>
          </a:p>
        </p:txBody>
      </p:sp>
      <p:sp>
        <p:nvSpPr>
          <p:cNvPr id="40" name="TextBox 39"/>
          <p:cNvSpPr txBox="1"/>
          <p:nvPr/>
        </p:nvSpPr>
        <p:spPr>
          <a:xfrm>
            <a:off x="1956768" y="3831148"/>
            <a:ext cx="615874" cy="323165"/>
          </a:xfrm>
          <a:prstGeom prst="rect">
            <a:avLst/>
          </a:prstGeom>
          <a:noFill/>
        </p:spPr>
        <p:txBody>
          <a:bodyPr wrap="none" rtlCol="0">
            <a:spAutoFit/>
          </a:bodyPr>
          <a:lstStyle/>
          <a:p>
            <a:r>
              <a:rPr lang="en-US" altLang="zh-CN" sz="1500" b="1" dirty="0">
                <a:solidFill>
                  <a:srgbClr val="0070C0"/>
                </a:solidFill>
              </a:rPr>
              <a:t>G2C</a:t>
            </a:r>
            <a:endParaRPr lang="en-US" sz="1500" b="1" dirty="0">
              <a:solidFill>
                <a:srgbClr val="0070C0"/>
              </a:solidFill>
            </a:endParaRPr>
          </a:p>
        </p:txBody>
      </p:sp>
      <p:sp>
        <p:nvSpPr>
          <p:cNvPr id="41" name="TextBox 40"/>
          <p:cNvSpPr txBox="1"/>
          <p:nvPr/>
        </p:nvSpPr>
        <p:spPr>
          <a:xfrm>
            <a:off x="3708875" y="2337927"/>
            <a:ext cx="622286" cy="323165"/>
          </a:xfrm>
          <a:prstGeom prst="rect">
            <a:avLst/>
          </a:prstGeom>
          <a:noFill/>
        </p:spPr>
        <p:txBody>
          <a:bodyPr wrap="none" rtlCol="0">
            <a:spAutoFit/>
          </a:bodyPr>
          <a:lstStyle/>
          <a:p>
            <a:r>
              <a:rPr lang="en-US" altLang="zh-CN" sz="1500" b="1">
                <a:solidFill>
                  <a:srgbClr val="0070C0"/>
                </a:solidFill>
              </a:rPr>
              <a:t>G2B</a:t>
            </a:r>
            <a:endParaRPr lang="en-US" sz="1500" b="1">
              <a:solidFill>
                <a:srgbClr val="0070C0"/>
              </a:solidFill>
            </a:endParaRPr>
          </a:p>
        </p:txBody>
      </p:sp>
      <p:sp>
        <p:nvSpPr>
          <p:cNvPr id="42" name="TextBox 41"/>
          <p:cNvSpPr txBox="1"/>
          <p:nvPr/>
        </p:nvSpPr>
        <p:spPr>
          <a:xfrm>
            <a:off x="3222529" y="1709794"/>
            <a:ext cx="607859" cy="323165"/>
          </a:xfrm>
          <a:prstGeom prst="rect">
            <a:avLst/>
          </a:prstGeom>
          <a:noFill/>
        </p:spPr>
        <p:txBody>
          <a:bodyPr wrap="none" rtlCol="0">
            <a:spAutoFit/>
          </a:bodyPr>
          <a:lstStyle/>
          <a:p>
            <a:r>
              <a:rPr lang="en-US" altLang="zh-CN" sz="1500" b="1" dirty="0">
                <a:solidFill>
                  <a:srgbClr val="0070C0"/>
                </a:solidFill>
              </a:rPr>
              <a:t>G2E</a:t>
            </a:r>
            <a:endParaRPr lang="en-US" sz="1500" b="1" dirty="0">
              <a:solidFill>
                <a:srgbClr val="0070C0"/>
              </a:solidFill>
            </a:endParaRPr>
          </a:p>
        </p:txBody>
      </p:sp>
      <p:pic>
        <p:nvPicPr>
          <p:cNvPr id="43" name="Picture 42"/>
          <p:cNvPicPr>
            <a:picLocks noChangeAspect="1"/>
          </p:cNvPicPr>
          <p:nvPr/>
        </p:nvPicPr>
        <p:blipFill>
          <a:blip r:embed="rId1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60808" y="2074642"/>
            <a:ext cx="424554" cy="403426"/>
          </a:xfrm>
          <a:prstGeom prst="rect">
            <a:avLst/>
          </a:prstGeom>
        </p:spPr>
      </p:pic>
      <p:sp>
        <p:nvSpPr>
          <p:cNvPr id="44" name="TextBox 43"/>
          <p:cNvSpPr txBox="1"/>
          <p:nvPr/>
        </p:nvSpPr>
        <p:spPr>
          <a:xfrm>
            <a:off x="3088848" y="1916311"/>
            <a:ext cx="986167" cy="219291"/>
          </a:xfrm>
          <a:prstGeom prst="rect">
            <a:avLst/>
          </a:prstGeom>
          <a:noFill/>
        </p:spPr>
        <p:txBody>
          <a:bodyPr wrap="none" rtlCol="0">
            <a:spAutoFit/>
          </a:bodyPr>
          <a:lstStyle/>
          <a:p>
            <a:pPr algn="ctr"/>
            <a:r>
              <a:rPr lang="en-US" altLang="zh-CN" sz="825" dirty="0" err="1"/>
              <a:t>Người</a:t>
            </a:r>
            <a:r>
              <a:rPr lang="en-US" altLang="zh-CN" sz="825" dirty="0"/>
              <a:t> </a:t>
            </a:r>
            <a:r>
              <a:rPr lang="en-US" altLang="zh-CN" sz="825" dirty="0" err="1"/>
              <a:t>lao</a:t>
            </a:r>
            <a:r>
              <a:rPr lang="en-US" altLang="zh-CN" sz="825" dirty="0"/>
              <a:t> </a:t>
            </a:r>
            <a:r>
              <a:rPr lang="en-US" altLang="zh-CN" sz="825" dirty="0" err="1"/>
              <a:t>động</a:t>
            </a:r>
            <a:endParaRPr lang="en-US" sz="825" dirty="0"/>
          </a:p>
        </p:txBody>
      </p:sp>
      <p:cxnSp>
        <p:nvCxnSpPr>
          <p:cNvPr id="48" name="Straight Connector 47"/>
          <p:cNvCxnSpPr>
            <a:cxnSpLocks/>
          </p:cNvCxnSpPr>
          <p:nvPr/>
        </p:nvCxnSpPr>
        <p:spPr>
          <a:xfrm>
            <a:off x="2116926" y="3581093"/>
            <a:ext cx="803980" cy="51005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5" idx="3"/>
            <a:endCxn id="13" idx="1"/>
          </p:cNvCxnSpPr>
          <p:nvPr/>
        </p:nvCxnSpPr>
        <p:spPr>
          <a:xfrm flipV="1">
            <a:off x="2045052" y="2586458"/>
            <a:ext cx="536161" cy="54759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3" idx="3"/>
            <a:endCxn id="20" idx="1"/>
          </p:cNvCxnSpPr>
          <p:nvPr/>
        </p:nvCxnSpPr>
        <p:spPr>
          <a:xfrm>
            <a:off x="3307694" y="2586458"/>
            <a:ext cx="1038578" cy="5262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7079465" y="5410561"/>
            <a:ext cx="641522" cy="213456"/>
          </a:xfrm>
          <a:prstGeom prst="rect">
            <a:avLst/>
          </a:prstGeom>
          <a:noFill/>
        </p:spPr>
        <p:txBody>
          <a:bodyPr wrap="none" rtlCol="0">
            <a:spAutoFit/>
          </a:bodyPr>
          <a:lstStyle/>
          <a:p>
            <a:pPr algn="ctr"/>
            <a:r>
              <a:rPr lang="en-US" sz="787" dirty="0">
                <a:solidFill>
                  <a:srgbClr val="FF0000"/>
                </a:solidFill>
              </a:rPr>
              <a:t>(</a:t>
            </a:r>
            <a:r>
              <a:rPr lang="en-US" sz="787" dirty="0" err="1">
                <a:solidFill>
                  <a:srgbClr val="FF0000"/>
                </a:solidFill>
              </a:rPr>
              <a:t>Tài</a:t>
            </a:r>
            <a:r>
              <a:rPr lang="en-US" sz="787" dirty="0">
                <a:solidFill>
                  <a:srgbClr val="FF0000"/>
                </a:solidFill>
              </a:rPr>
              <a:t> </a:t>
            </a:r>
            <a:r>
              <a:rPr lang="en-US" sz="787" dirty="0" err="1">
                <a:solidFill>
                  <a:srgbClr val="FF0000"/>
                </a:solidFill>
              </a:rPr>
              <a:t>sản</a:t>
            </a:r>
            <a:r>
              <a:rPr lang="en-US" sz="787" dirty="0">
                <a:solidFill>
                  <a:srgbClr val="FF0000"/>
                </a:solidFill>
              </a:rPr>
              <a:t>)</a:t>
            </a:r>
            <a:endParaRPr lang="en-US" sz="900" dirty="0">
              <a:solidFill>
                <a:srgbClr val="FF0000"/>
              </a:solidFill>
            </a:endParaRPr>
          </a:p>
        </p:txBody>
      </p:sp>
      <p:sp>
        <p:nvSpPr>
          <p:cNvPr id="58" name="TextBox 57"/>
          <p:cNvSpPr txBox="1"/>
          <p:nvPr/>
        </p:nvSpPr>
        <p:spPr>
          <a:xfrm>
            <a:off x="8161622" y="5389295"/>
            <a:ext cx="851515" cy="213456"/>
          </a:xfrm>
          <a:prstGeom prst="rect">
            <a:avLst/>
          </a:prstGeom>
          <a:noFill/>
        </p:spPr>
        <p:txBody>
          <a:bodyPr wrap="none" rtlCol="0">
            <a:spAutoFit/>
          </a:bodyPr>
          <a:lstStyle/>
          <a:p>
            <a:pPr algn="ctr"/>
            <a:r>
              <a:rPr lang="en-US" sz="787" dirty="0">
                <a:solidFill>
                  <a:srgbClr val="FF0000"/>
                </a:solidFill>
              </a:rPr>
              <a:t>(</a:t>
            </a:r>
            <a:r>
              <a:rPr lang="en-US" sz="787" dirty="0" err="1">
                <a:solidFill>
                  <a:srgbClr val="FF0000"/>
                </a:solidFill>
              </a:rPr>
              <a:t>Kinh</a:t>
            </a:r>
            <a:r>
              <a:rPr lang="en-US" sz="787" dirty="0">
                <a:solidFill>
                  <a:srgbClr val="FF0000"/>
                </a:solidFill>
              </a:rPr>
              <a:t> </a:t>
            </a:r>
            <a:r>
              <a:rPr lang="en-US" sz="787" dirty="0" err="1">
                <a:solidFill>
                  <a:srgbClr val="FF0000"/>
                </a:solidFill>
              </a:rPr>
              <a:t>doanh</a:t>
            </a:r>
            <a:r>
              <a:rPr lang="en-US" sz="787" dirty="0">
                <a:solidFill>
                  <a:srgbClr val="FF0000"/>
                </a:solidFill>
              </a:rPr>
              <a:t>)</a:t>
            </a:r>
            <a:endParaRPr lang="en-US" sz="900" dirty="0">
              <a:solidFill>
                <a:srgbClr val="FF0000"/>
              </a:solidFill>
            </a:endParaRPr>
          </a:p>
        </p:txBody>
      </p:sp>
      <p:sp>
        <p:nvSpPr>
          <p:cNvPr id="59" name="TextBox 58"/>
          <p:cNvSpPr txBox="1"/>
          <p:nvPr/>
        </p:nvSpPr>
        <p:spPr>
          <a:xfrm>
            <a:off x="5686105" y="5399928"/>
            <a:ext cx="758541" cy="213456"/>
          </a:xfrm>
          <a:prstGeom prst="rect">
            <a:avLst/>
          </a:prstGeom>
          <a:noFill/>
        </p:spPr>
        <p:txBody>
          <a:bodyPr wrap="none" rtlCol="0">
            <a:spAutoFit/>
          </a:bodyPr>
          <a:lstStyle/>
          <a:p>
            <a:pPr algn="ctr"/>
            <a:r>
              <a:rPr lang="en-US" altLang="zh-CN" sz="787" dirty="0">
                <a:solidFill>
                  <a:srgbClr val="FF0000"/>
                </a:solidFill>
              </a:rPr>
              <a:t>(</a:t>
            </a:r>
            <a:r>
              <a:rPr lang="en-US" altLang="zh-CN" sz="787" dirty="0" err="1">
                <a:solidFill>
                  <a:srgbClr val="FF0000"/>
                </a:solidFill>
              </a:rPr>
              <a:t>Công</a:t>
            </a:r>
            <a:r>
              <a:rPr lang="en-US" altLang="zh-CN" sz="787" dirty="0">
                <a:solidFill>
                  <a:srgbClr val="FF0000"/>
                </a:solidFill>
              </a:rPr>
              <a:t> </a:t>
            </a:r>
            <a:r>
              <a:rPr lang="en-US" altLang="zh-CN" sz="787" dirty="0" err="1">
                <a:solidFill>
                  <a:srgbClr val="FF0000"/>
                </a:solidFill>
              </a:rPr>
              <a:t>dân</a:t>
            </a:r>
            <a:r>
              <a:rPr lang="en-US" altLang="zh-CN" sz="787" dirty="0">
                <a:solidFill>
                  <a:srgbClr val="FF0000"/>
                </a:solidFill>
              </a:rPr>
              <a:t>)</a:t>
            </a:r>
          </a:p>
        </p:txBody>
      </p:sp>
      <p:pic>
        <p:nvPicPr>
          <p:cNvPr id="63" name="Picture 62"/>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827962" y="1925744"/>
            <a:ext cx="609596" cy="975354"/>
          </a:xfrm>
          <a:prstGeom prst="rect">
            <a:avLst/>
          </a:prstGeom>
        </p:spPr>
      </p:pic>
      <p:grpSp>
        <p:nvGrpSpPr>
          <p:cNvPr id="86" name="Group 85"/>
          <p:cNvGrpSpPr/>
          <p:nvPr/>
        </p:nvGrpSpPr>
        <p:grpSpPr>
          <a:xfrm>
            <a:off x="3713379" y="4388391"/>
            <a:ext cx="713638" cy="532638"/>
            <a:chOff x="5478692" y="4500919"/>
            <a:chExt cx="1673285" cy="1288672"/>
          </a:xfrm>
        </p:grpSpPr>
        <p:pic>
          <p:nvPicPr>
            <p:cNvPr id="87" name="Picture 8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75285" y="4912899"/>
              <a:ext cx="876692" cy="876692"/>
            </a:xfrm>
            <a:prstGeom prst="rect">
              <a:avLst/>
            </a:prstGeom>
          </p:spPr>
        </p:pic>
        <p:pic>
          <p:nvPicPr>
            <p:cNvPr id="88" name="Picture 87"/>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478692" y="4500919"/>
              <a:ext cx="1104716" cy="1104717"/>
            </a:xfrm>
            <a:prstGeom prst="rect">
              <a:avLst/>
            </a:prstGeom>
          </p:spPr>
        </p:pic>
      </p:grpSp>
      <p:sp>
        <p:nvSpPr>
          <p:cNvPr id="94" name="Can 93"/>
          <p:cNvSpPr/>
          <p:nvPr/>
        </p:nvSpPr>
        <p:spPr>
          <a:xfrm>
            <a:off x="6993455" y="3442473"/>
            <a:ext cx="878034" cy="434016"/>
          </a:xfrm>
          <a:prstGeom prst="can">
            <a:avLst/>
          </a:prstGeom>
          <a:effectLst>
            <a:outerShdw blurRad="50800" dist="38100" dir="8100000" algn="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vi-VN" altLang="zh-CN" sz="825" dirty="0"/>
              <a:t>Chia sẻ </a:t>
            </a:r>
          </a:p>
          <a:p>
            <a:pPr algn="ctr"/>
            <a:r>
              <a:rPr lang="vi-VN" sz="825" dirty="0"/>
              <a:t>dữ liệu chung</a:t>
            </a:r>
            <a:endParaRPr lang="en-US" sz="825" dirty="0"/>
          </a:p>
        </p:txBody>
      </p:sp>
      <p:cxnSp>
        <p:nvCxnSpPr>
          <p:cNvPr id="96" name="Straight Connector 95"/>
          <p:cNvCxnSpPr/>
          <p:nvPr/>
        </p:nvCxnSpPr>
        <p:spPr>
          <a:xfrm flipV="1">
            <a:off x="5424469" y="3719303"/>
            <a:ext cx="1559057" cy="402371"/>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flipV="1">
            <a:off x="7871489" y="3719303"/>
            <a:ext cx="1439028" cy="397998"/>
          </a:xfrm>
          <a:prstGeom prst="line">
            <a:avLst/>
          </a:prstGeom>
        </p:spPr>
        <p:style>
          <a:lnRef idx="1">
            <a:schemeClr val="accent1"/>
          </a:lnRef>
          <a:fillRef idx="0">
            <a:schemeClr val="accent1"/>
          </a:fillRef>
          <a:effectRef idx="0">
            <a:schemeClr val="accent1"/>
          </a:effectRef>
          <a:fontRef idx="minor">
            <a:schemeClr val="tx1"/>
          </a:fontRef>
        </p:style>
      </p:cxnSp>
      <p:grpSp>
        <p:nvGrpSpPr>
          <p:cNvPr id="105" name="Group 104"/>
          <p:cNvGrpSpPr/>
          <p:nvPr/>
        </p:nvGrpSpPr>
        <p:grpSpPr>
          <a:xfrm>
            <a:off x="7230903" y="3058369"/>
            <a:ext cx="456066" cy="383028"/>
            <a:chOff x="9091661" y="4327898"/>
            <a:chExt cx="618473" cy="570510"/>
          </a:xfrm>
        </p:grpSpPr>
        <p:sp>
          <p:nvSpPr>
            <p:cNvPr id="103" name="Down Arrow 102"/>
            <p:cNvSpPr/>
            <p:nvPr/>
          </p:nvSpPr>
          <p:spPr>
            <a:xfrm>
              <a:off x="9287360" y="4529816"/>
              <a:ext cx="422774" cy="368592"/>
            </a:xfrm>
            <a:prstGeom prst="downArrow">
              <a:avLst/>
            </a:prstGeom>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04" name="Down Arrow 103"/>
            <p:cNvSpPr/>
            <p:nvPr/>
          </p:nvSpPr>
          <p:spPr>
            <a:xfrm flipH="1" flipV="1">
              <a:off x="9091661" y="4327898"/>
              <a:ext cx="422774" cy="368592"/>
            </a:xfrm>
            <a:prstGeom prst="downArrow">
              <a:avLst/>
            </a:prstGeom>
            <a:ln>
              <a:solidFill>
                <a:schemeClr val="bg1">
                  <a:lumMod val="50000"/>
                </a:schemeClr>
              </a:solidFill>
            </a:ln>
            <a:effectLst>
              <a:outerShdw blurRad="50800" dist="38100" dir="13500000" algn="b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06" name="TextBox 105"/>
          <p:cNvSpPr txBox="1"/>
          <p:nvPr/>
        </p:nvSpPr>
        <p:spPr>
          <a:xfrm>
            <a:off x="6396736" y="3947191"/>
            <a:ext cx="2095446" cy="230832"/>
          </a:xfrm>
          <a:prstGeom prst="rect">
            <a:avLst/>
          </a:prstGeom>
          <a:noFill/>
        </p:spPr>
        <p:txBody>
          <a:bodyPr wrap="none" rtlCol="0">
            <a:spAutoFit/>
          </a:bodyPr>
          <a:lstStyle/>
          <a:p>
            <a:pPr algn="ctr"/>
            <a:r>
              <a:rPr lang="vi-VN" altLang="zh-CN" sz="900" b="1" dirty="0"/>
              <a:t>Nhu cầu về chuẩn hoá dữ liệu</a:t>
            </a:r>
            <a:endParaRPr lang="en-US" sz="900" b="1" dirty="0"/>
          </a:p>
        </p:txBody>
      </p:sp>
      <p:sp>
        <p:nvSpPr>
          <p:cNvPr id="107" name="TextBox 106"/>
          <p:cNvSpPr txBox="1"/>
          <p:nvPr/>
        </p:nvSpPr>
        <p:spPr>
          <a:xfrm>
            <a:off x="6712046" y="2489543"/>
            <a:ext cx="1696298" cy="276999"/>
          </a:xfrm>
          <a:prstGeom prst="rect">
            <a:avLst/>
          </a:prstGeom>
          <a:noFill/>
        </p:spPr>
        <p:txBody>
          <a:bodyPr wrap="none" rtlCol="0">
            <a:spAutoFit/>
          </a:bodyPr>
          <a:lstStyle/>
          <a:p>
            <a:pPr algn="ctr"/>
            <a:r>
              <a:rPr lang="vi-VN" altLang="zh-CN" sz="1200" b="1" dirty="0">
                <a:solidFill>
                  <a:srgbClr val="C00000"/>
                </a:solidFill>
                <a:effectLst>
                  <a:glow rad="63500">
                    <a:schemeClr val="accent2">
                      <a:satMod val="175000"/>
                      <a:alpha val="40000"/>
                    </a:schemeClr>
                  </a:glow>
                </a:effectLst>
              </a:rPr>
              <a:t>Phát triển kinh tế</a:t>
            </a:r>
            <a:endParaRPr lang="en-US" sz="1200" b="1" dirty="0">
              <a:solidFill>
                <a:srgbClr val="C00000"/>
              </a:solidFill>
              <a:effectLst>
                <a:glow rad="63500">
                  <a:schemeClr val="accent2">
                    <a:satMod val="175000"/>
                    <a:alpha val="40000"/>
                  </a:schemeClr>
                </a:glow>
              </a:effectLst>
            </a:endParaRPr>
          </a:p>
        </p:txBody>
      </p:sp>
      <p:sp>
        <p:nvSpPr>
          <p:cNvPr id="112" name="TextBox 111"/>
          <p:cNvSpPr txBox="1"/>
          <p:nvPr/>
        </p:nvSpPr>
        <p:spPr>
          <a:xfrm>
            <a:off x="2306923" y="4535616"/>
            <a:ext cx="1027845" cy="461665"/>
          </a:xfrm>
          <a:prstGeom prst="rect">
            <a:avLst/>
          </a:prstGeom>
          <a:noFill/>
        </p:spPr>
        <p:txBody>
          <a:bodyPr wrap="none" rtlCol="0">
            <a:spAutoFit/>
          </a:bodyPr>
          <a:lstStyle/>
          <a:p>
            <a:pPr algn="ctr"/>
            <a:r>
              <a:rPr lang="vi-VN" altLang="zh-CN" sz="1200" b="1" dirty="0">
                <a:solidFill>
                  <a:schemeClr val="accent2"/>
                </a:solidFill>
              </a:rPr>
              <a:t>Quản trị</a:t>
            </a:r>
          </a:p>
          <a:p>
            <a:pPr algn="ctr"/>
            <a:r>
              <a:rPr lang="vi-VN" sz="1200" b="1" dirty="0">
                <a:solidFill>
                  <a:schemeClr val="accent2"/>
                </a:solidFill>
              </a:rPr>
              <a:t>&amp; Quản lý</a:t>
            </a:r>
            <a:endParaRPr lang="en-US" sz="1050" b="1" dirty="0">
              <a:solidFill>
                <a:schemeClr val="accent2"/>
              </a:solidFill>
            </a:endParaRPr>
          </a:p>
        </p:txBody>
      </p:sp>
      <p:sp>
        <p:nvSpPr>
          <p:cNvPr id="113" name="TextBox 112"/>
          <p:cNvSpPr txBox="1"/>
          <p:nvPr/>
        </p:nvSpPr>
        <p:spPr>
          <a:xfrm>
            <a:off x="5792794" y="3032716"/>
            <a:ext cx="1198426" cy="577081"/>
          </a:xfrm>
          <a:prstGeom prst="rect">
            <a:avLst/>
          </a:prstGeom>
          <a:noFill/>
        </p:spPr>
        <p:txBody>
          <a:bodyPr wrap="square" rtlCol="0">
            <a:spAutoFit/>
          </a:bodyPr>
          <a:lstStyle/>
          <a:p>
            <a:pPr algn="ctr"/>
            <a:r>
              <a:rPr lang="en-US" altLang="zh-CN" sz="900" b="1" dirty="0">
                <a:solidFill>
                  <a:schemeClr val="accent6">
                    <a:lumMod val="75000"/>
                  </a:schemeClr>
                </a:solidFill>
              </a:rPr>
              <a:t>2. </a:t>
            </a:r>
            <a:r>
              <a:rPr lang="en-US" altLang="zh-CN" sz="900" b="1" dirty="0" err="1">
                <a:solidFill>
                  <a:schemeClr val="accent6">
                    <a:lumMod val="75000"/>
                  </a:schemeClr>
                </a:solidFill>
              </a:rPr>
              <a:t>Quy</a:t>
            </a:r>
            <a:r>
              <a:rPr lang="en-US" altLang="zh-CN" sz="900" b="1" dirty="0">
                <a:solidFill>
                  <a:schemeClr val="accent6">
                    <a:lumMod val="75000"/>
                  </a:schemeClr>
                </a:solidFill>
              </a:rPr>
              <a:t> </a:t>
            </a:r>
            <a:r>
              <a:rPr lang="en-US" altLang="zh-CN" sz="900" b="1" dirty="0" err="1">
                <a:solidFill>
                  <a:schemeClr val="accent6">
                    <a:lumMod val="75000"/>
                  </a:schemeClr>
                </a:solidFill>
              </a:rPr>
              <a:t>trình</a:t>
            </a:r>
            <a:endParaRPr lang="en-US" altLang="zh-CN" sz="900" b="1" dirty="0">
              <a:solidFill>
                <a:schemeClr val="accent6">
                  <a:lumMod val="75000"/>
                </a:schemeClr>
              </a:solidFill>
            </a:endParaRPr>
          </a:p>
          <a:p>
            <a:pPr algn="ctr"/>
            <a:r>
              <a:rPr lang="en-US" sz="750" dirty="0">
                <a:solidFill>
                  <a:schemeClr val="accent6">
                    <a:lumMod val="75000"/>
                  </a:schemeClr>
                </a:solidFill>
              </a:rPr>
              <a:t>(</a:t>
            </a:r>
            <a:r>
              <a:rPr lang="en-US" sz="750" dirty="0" err="1">
                <a:solidFill>
                  <a:schemeClr val="accent6">
                    <a:lumMod val="75000"/>
                  </a:schemeClr>
                </a:solidFill>
              </a:rPr>
              <a:t>Đầu</a:t>
            </a:r>
            <a:r>
              <a:rPr lang="en-US" sz="750" dirty="0">
                <a:solidFill>
                  <a:schemeClr val="accent6">
                    <a:lumMod val="75000"/>
                  </a:schemeClr>
                </a:solidFill>
              </a:rPr>
              <a:t> </a:t>
            </a:r>
            <a:r>
              <a:rPr lang="en-US" sz="750" dirty="0" err="1">
                <a:solidFill>
                  <a:schemeClr val="accent6">
                    <a:lumMod val="75000"/>
                  </a:schemeClr>
                </a:solidFill>
              </a:rPr>
              <a:t>ra-tập</a:t>
            </a:r>
            <a:r>
              <a:rPr lang="en-US" sz="750" dirty="0">
                <a:solidFill>
                  <a:schemeClr val="accent6">
                    <a:lumMod val="75000"/>
                  </a:schemeClr>
                </a:solidFill>
              </a:rPr>
              <a:t> </a:t>
            </a:r>
            <a:r>
              <a:rPr lang="en-US" sz="750" dirty="0" err="1">
                <a:solidFill>
                  <a:schemeClr val="accent6">
                    <a:lumMod val="75000"/>
                  </a:schemeClr>
                </a:solidFill>
              </a:rPr>
              <a:t>trung</a:t>
            </a:r>
            <a:r>
              <a:rPr lang="en-US" sz="750" dirty="0">
                <a:solidFill>
                  <a:schemeClr val="accent6">
                    <a:lumMod val="75000"/>
                  </a:schemeClr>
                </a:solidFill>
              </a:rPr>
              <a:t> </a:t>
            </a:r>
            <a:r>
              <a:rPr lang="en-US" sz="750" dirty="0" err="1">
                <a:solidFill>
                  <a:schemeClr val="accent6">
                    <a:lumMod val="75000"/>
                  </a:schemeClr>
                </a:solidFill>
              </a:rPr>
              <a:t>vào</a:t>
            </a:r>
            <a:r>
              <a:rPr lang="en-US" sz="750" dirty="0">
                <a:solidFill>
                  <a:schemeClr val="accent6">
                    <a:lumMod val="75000"/>
                  </a:schemeClr>
                </a:solidFill>
              </a:rPr>
              <a:t> </a:t>
            </a:r>
            <a:r>
              <a:rPr lang="en-US" sz="750" dirty="0" err="1">
                <a:solidFill>
                  <a:schemeClr val="accent6">
                    <a:lumMod val="75000"/>
                  </a:schemeClr>
                </a:solidFill>
              </a:rPr>
              <a:t>tính</a:t>
            </a:r>
            <a:r>
              <a:rPr lang="en-US" sz="750" dirty="0">
                <a:solidFill>
                  <a:schemeClr val="accent6">
                    <a:lumMod val="75000"/>
                  </a:schemeClr>
                </a:solidFill>
              </a:rPr>
              <a:t> </a:t>
            </a:r>
            <a:r>
              <a:rPr lang="en-US" sz="750" dirty="0" err="1">
                <a:solidFill>
                  <a:schemeClr val="accent6">
                    <a:lumMod val="75000"/>
                  </a:schemeClr>
                </a:solidFill>
              </a:rPr>
              <a:t>Đơn</a:t>
            </a:r>
            <a:r>
              <a:rPr lang="en-US" sz="750" dirty="0">
                <a:solidFill>
                  <a:schemeClr val="accent6">
                    <a:lumMod val="75000"/>
                  </a:schemeClr>
                </a:solidFill>
              </a:rPr>
              <a:t> </a:t>
            </a:r>
            <a:r>
              <a:rPr lang="en-US" sz="750" dirty="0" err="1">
                <a:solidFill>
                  <a:schemeClr val="accent6">
                    <a:lumMod val="75000"/>
                  </a:schemeClr>
                </a:solidFill>
              </a:rPr>
              <a:t>giản</a:t>
            </a:r>
            <a:r>
              <a:rPr lang="en-US" sz="750" dirty="0">
                <a:solidFill>
                  <a:schemeClr val="accent6">
                    <a:lumMod val="75000"/>
                  </a:schemeClr>
                </a:solidFill>
              </a:rPr>
              <a:t> &amp; </a:t>
            </a:r>
            <a:r>
              <a:rPr lang="en-US" sz="750" dirty="0" err="1">
                <a:solidFill>
                  <a:schemeClr val="accent6">
                    <a:lumMod val="75000"/>
                  </a:schemeClr>
                </a:solidFill>
              </a:rPr>
              <a:t>Tự</a:t>
            </a:r>
            <a:r>
              <a:rPr lang="en-US" sz="750" dirty="0">
                <a:solidFill>
                  <a:schemeClr val="accent6">
                    <a:lumMod val="75000"/>
                  </a:schemeClr>
                </a:solidFill>
              </a:rPr>
              <a:t> </a:t>
            </a:r>
            <a:r>
              <a:rPr lang="en-US" sz="750" dirty="0" err="1">
                <a:solidFill>
                  <a:schemeClr val="accent6">
                    <a:lumMod val="75000"/>
                  </a:schemeClr>
                </a:solidFill>
              </a:rPr>
              <a:t>động</a:t>
            </a:r>
            <a:r>
              <a:rPr lang="en-US" sz="750" dirty="0">
                <a:solidFill>
                  <a:schemeClr val="accent6">
                    <a:lumMod val="75000"/>
                  </a:schemeClr>
                </a:solidFill>
              </a:rPr>
              <a:t>)</a:t>
            </a:r>
          </a:p>
        </p:txBody>
      </p:sp>
      <p:sp>
        <p:nvSpPr>
          <p:cNvPr id="114" name="TextBox 113"/>
          <p:cNvSpPr txBox="1"/>
          <p:nvPr/>
        </p:nvSpPr>
        <p:spPr>
          <a:xfrm>
            <a:off x="7862564" y="3405798"/>
            <a:ext cx="1425390" cy="346249"/>
          </a:xfrm>
          <a:prstGeom prst="rect">
            <a:avLst/>
          </a:prstGeom>
          <a:noFill/>
        </p:spPr>
        <p:txBody>
          <a:bodyPr wrap="none" rtlCol="0">
            <a:spAutoFit/>
          </a:bodyPr>
          <a:lstStyle/>
          <a:p>
            <a:pPr algn="ctr"/>
            <a:r>
              <a:rPr lang="en-US" altLang="zh-CN" sz="900" b="1" dirty="0">
                <a:solidFill>
                  <a:schemeClr val="accent6">
                    <a:lumMod val="75000"/>
                  </a:schemeClr>
                </a:solidFill>
              </a:rPr>
              <a:t>3.</a:t>
            </a:r>
            <a:r>
              <a:rPr lang="zh-CN" altLang="en-US" sz="900" b="1" dirty="0">
                <a:solidFill>
                  <a:schemeClr val="accent6">
                    <a:lumMod val="75000"/>
                  </a:schemeClr>
                </a:solidFill>
              </a:rPr>
              <a:t> </a:t>
            </a:r>
            <a:r>
              <a:rPr lang="en-US" altLang="zh-CN" sz="900" b="1" dirty="0" err="1">
                <a:solidFill>
                  <a:schemeClr val="accent6">
                    <a:lumMod val="75000"/>
                  </a:schemeClr>
                </a:solidFill>
              </a:rPr>
              <a:t>Dữ</a:t>
            </a:r>
            <a:r>
              <a:rPr lang="en-US" altLang="zh-CN" sz="900" b="1" dirty="0">
                <a:solidFill>
                  <a:schemeClr val="accent6">
                    <a:lumMod val="75000"/>
                  </a:schemeClr>
                </a:solidFill>
              </a:rPr>
              <a:t> </a:t>
            </a:r>
            <a:r>
              <a:rPr lang="en-US" altLang="zh-CN" sz="900" b="1" dirty="0" err="1">
                <a:solidFill>
                  <a:schemeClr val="accent6">
                    <a:lumMod val="75000"/>
                  </a:schemeClr>
                </a:solidFill>
              </a:rPr>
              <a:t>liệu</a:t>
            </a:r>
            <a:endParaRPr lang="en-US" altLang="zh-CN" sz="900" b="1" dirty="0">
              <a:solidFill>
                <a:schemeClr val="accent6">
                  <a:lumMod val="75000"/>
                </a:schemeClr>
              </a:solidFill>
            </a:endParaRPr>
          </a:p>
          <a:p>
            <a:pPr algn="ctr"/>
            <a:r>
              <a:rPr lang="en-US" sz="750" dirty="0">
                <a:solidFill>
                  <a:schemeClr val="accent6">
                    <a:lumMod val="75000"/>
                  </a:schemeClr>
                </a:solidFill>
              </a:rPr>
              <a:t>(</a:t>
            </a:r>
            <a:r>
              <a:rPr lang="en-US" sz="750" dirty="0" err="1">
                <a:solidFill>
                  <a:schemeClr val="accent6">
                    <a:lumMod val="75000"/>
                  </a:schemeClr>
                </a:solidFill>
              </a:rPr>
              <a:t>Kiểm</a:t>
            </a:r>
            <a:r>
              <a:rPr lang="en-US" sz="750" dirty="0">
                <a:solidFill>
                  <a:schemeClr val="accent6">
                    <a:lumMod val="75000"/>
                  </a:schemeClr>
                </a:solidFill>
              </a:rPr>
              <a:t> </a:t>
            </a:r>
            <a:r>
              <a:rPr lang="en-US" sz="750" dirty="0" err="1">
                <a:solidFill>
                  <a:schemeClr val="accent6">
                    <a:lumMod val="75000"/>
                  </a:schemeClr>
                </a:solidFill>
              </a:rPr>
              <a:t>soát</a:t>
            </a:r>
            <a:r>
              <a:rPr lang="en-US" sz="750" dirty="0">
                <a:solidFill>
                  <a:schemeClr val="accent6">
                    <a:lumMod val="75000"/>
                  </a:schemeClr>
                </a:solidFill>
              </a:rPr>
              <a:t> &amp; </a:t>
            </a:r>
            <a:r>
              <a:rPr lang="en-US" sz="750" dirty="0" err="1">
                <a:solidFill>
                  <a:schemeClr val="accent6">
                    <a:lumMod val="75000"/>
                  </a:schemeClr>
                </a:solidFill>
              </a:rPr>
              <a:t>phá</a:t>
            </a:r>
            <a:r>
              <a:rPr lang="en-US" sz="750" dirty="0">
                <a:solidFill>
                  <a:schemeClr val="accent6">
                    <a:lumMod val="75000"/>
                  </a:schemeClr>
                </a:solidFill>
              </a:rPr>
              <a:t> </a:t>
            </a:r>
            <a:r>
              <a:rPr lang="en-US" sz="750" dirty="0" err="1">
                <a:solidFill>
                  <a:schemeClr val="accent6">
                    <a:lumMod val="75000"/>
                  </a:schemeClr>
                </a:solidFill>
              </a:rPr>
              <a:t>vỡ</a:t>
            </a:r>
            <a:r>
              <a:rPr lang="en-US" sz="750" dirty="0">
                <a:solidFill>
                  <a:schemeClr val="accent6">
                    <a:lumMod val="75000"/>
                  </a:schemeClr>
                </a:solidFill>
              </a:rPr>
              <a:t> Silo)</a:t>
            </a:r>
          </a:p>
        </p:txBody>
      </p:sp>
      <p:pic>
        <p:nvPicPr>
          <p:cNvPr id="115" name="Picture 114"/>
          <p:cNvPicPr>
            <a:picLocks noChangeAspect="1"/>
          </p:cNvPicPr>
          <p:nvPr/>
        </p:nvPicPr>
        <p:blipFill>
          <a:blip r:embed="rId15"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338897" y="4710290"/>
            <a:ext cx="876710" cy="902498"/>
          </a:xfrm>
          <a:prstGeom prst="rect">
            <a:avLst/>
          </a:prstGeom>
        </p:spPr>
      </p:pic>
      <p:sp>
        <p:nvSpPr>
          <p:cNvPr id="116" name="TextBox 115"/>
          <p:cNvSpPr txBox="1"/>
          <p:nvPr/>
        </p:nvSpPr>
        <p:spPr>
          <a:xfrm>
            <a:off x="1889881" y="5360645"/>
            <a:ext cx="1776448" cy="346249"/>
          </a:xfrm>
          <a:prstGeom prst="rect">
            <a:avLst/>
          </a:prstGeom>
          <a:noFill/>
        </p:spPr>
        <p:txBody>
          <a:bodyPr wrap="none" rtlCol="0">
            <a:spAutoFit/>
          </a:bodyPr>
          <a:lstStyle/>
          <a:p>
            <a:pPr algn="ctr"/>
            <a:r>
              <a:rPr lang="en-US" altLang="zh-CN" sz="900" b="1" dirty="0">
                <a:solidFill>
                  <a:schemeClr val="accent6">
                    <a:lumMod val="75000"/>
                  </a:schemeClr>
                </a:solidFill>
              </a:rPr>
              <a:t>1.</a:t>
            </a:r>
            <a:r>
              <a:rPr lang="zh-CN" altLang="en-US" sz="900" b="1" dirty="0">
                <a:solidFill>
                  <a:schemeClr val="accent6">
                    <a:lumMod val="75000"/>
                  </a:schemeClr>
                </a:solidFill>
              </a:rPr>
              <a:t> </a:t>
            </a:r>
            <a:r>
              <a:rPr lang="en-US" altLang="zh-CN" sz="900" b="1" dirty="0">
                <a:solidFill>
                  <a:schemeClr val="accent6">
                    <a:lumMod val="75000"/>
                  </a:schemeClr>
                </a:solidFill>
              </a:rPr>
              <a:t>Con </a:t>
            </a:r>
            <a:r>
              <a:rPr lang="en-US" altLang="zh-CN" sz="900" b="1" dirty="0" err="1">
                <a:solidFill>
                  <a:schemeClr val="accent6">
                    <a:lumMod val="75000"/>
                  </a:schemeClr>
                </a:solidFill>
              </a:rPr>
              <a:t>người</a:t>
            </a:r>
            <a:endParaRPr lang="en-US" altLang="zh-CN" sz="900" b="1" dirty="0">
              <a:solidFill>
                <a:schemeClr val="accent6">
                  <a:lumMod val="75000"/>
                </a:schemeClr>
              </a:solidFill>
            </a:endParaRPr>
          </a:p>
          <a:p>
            <a:pPr algn="ctr"/>
            <a:r>
              <a:rPr lang="zh-CN" altLang="en-US" sz="750" dirty="0">
                <a:solidFill>
                  <a:schemeClr val="accent6">
                    <a:lumMod val="75000"/>
                  </a:schemeClr>
                </a:solidFill>
              </a:rPr>
              <a:t>（</a:t>
            </a:r>
            <a:r>
              <a:rPr lang="en-US" altLang="zh-CN" sz="750" dirty="0" err="1">
                <a:solidFill>
                  <a:schemeClr val="accent6">
                    <a:lumMod val="75000"/>
                  </a:schemeClr>
                </a:solidFill>
              </a:rPr>
              <a:t>Lấy</a:t>
            </a:r>
            <a:r>
              <a:rPr lang="en-US" altLang="zh-CN" sz="750" dirty="0">
                <a:solidFill>
                  <a:schemeClr val="accent6">
                    <a:lumMod val="75000"/>
                  </a:schemeClr>
                </a:solidFill>
              </a:rPr>
              <a:t> con </a:t>
            </a:r>
            <a:r>
              <a:rPr lang="en-US" altLang="zh-CN" sz="750" dirty="0" err="1">
                <a:solidFill>
                  <a:schemeClr val="accent6">
                    <a:lumMod val="75000"/>
                  </a:schemeClr>
                </a:solidFill>
              </a:rPr>
              <a:t>người</a:t>
            </a:r>
            <a:r>
              <a:rPr lang="en-US" altLang="zh-CN" sz="750" dirty="0">
                <a:solidFill>
                  <a:schemeClr val="accent6">
                    <a:lumMod val="75000"/>
                  </a:schemeClr>
                </a:solidFill>
              </a:rPr>
              <a:t> </a:t>
            </a:r>
            <a:r>
              <a:rPr lang="en-US" altLang="zh-CN" sz="750" dirty="0" err="1">
                <a:solidFill>
                  <a:schemeClr val="accent6">
                    <a:lumMod val="75000"/>
                  </a:schemeClr>
                </a:solidFill>
              </a:rPr>
              <a:t>làm</a:t>
            </a:r>
            <a:r>
              <a:rPr lang="en-US" altLang="zh-CN" sz="750" dirty="0">
                <a:solidFill>
                  <a:schemeClr val="accent6">
                    <a:lumMod val="75000"/>
                  </a:schemeClr>
                </a:solidFill>
              </a:rPr>
              <a:t> </a:t>
            </a:r>
            <a:r>
              <a:rPr lang="en-US" altLang="zh-CN" sz="750" dirty="0" err="1">
                <a:solidFill>
                  <a:schemeClr val="accent6">
                    <a:lumMod val="75000"/>
                  </a:schemeClr>
                </a:solidFill>
              </a:rPr>
              <a:t>trung</a:t>
            </a:r>
            <a:r>
              <a:rPr lang="en-US" altLang="zh-CN" sz="750" dirty="0">
                <a:solidFill>
                  <a:schemeClr val="accent6">
                    <a:lumMod val="75000"/>
                  </a:schemeClr>
                </a:solidFill>
              </a:rPr>
              <a:t> </a:t>
            </a:r>
            <a:r>
              <a:rPr lang="en-US" altLang="zh-CN" sz="750" dirty="0" err="1">
                <a:solidFill>
                  <a:schemeClr val="accent6">
                    <a:lumMod val="75000"/>
                  </a:schemeClr>
                </a:solidFill>
              </a:rPr>
              <a:t>tâm</a:t>
            </a:r>
            <a:r>
              <a:rPr lang="zh-CN" altLang="en-US" sz="750" dirty="0">
                <a:solidFill>
                  <a:schemeClr val="accent6">
                    <a:lumMod val="75000"/>
                  </a:schemeClr>
                </a:solidFill>
              </a:rPr>
              <a:t>）</a:t>
            </a:r>
            <a:endParaRPr lang="en-US" altLang="zh-CN" sz="750" dirty="0">
              <a:solidFill>
                <a:schemeClr val="accent6">
                  <a:lumMod val="75000"/>
                </a:schemeClr>
              </a:solidFill>
            </a:endParaRPr>
          </a:p>
        </p:txBody>
      </p:sp>
      <p:pic>
        <p:nvPicPr>
          <p:cNvPr id="118" name="Picture 117"/>
          <p:cNvPicPr>
            <a:picLocks noChangeAspect="1"/>
          </p:cNvPicPr>
          <p:nvPr/>
        </p:nvPicPr>
        <p:blipFill>
          <a:blip r:embed="rId1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86702" y="2865665"/>
            <a:ext cx="264302" cy="260778"/>
          </a:xfrm>
          <a:prstGeom prst="rect">
            <a:avLst/>
          </a:prstGeom>
        </p:spPr>
      </p:pic>
      <p:pic>
        <p:nvPicPr>
          <p:cNvPr id="2" name="Picture 1"/>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5404530" y="4121326"/>
            <a:ext cx="3921707" cy="1026000"/>
          </a:xfrm>
          <a:prstGeom prst="rect">
            <a:avLst/>
          </a:prstGeom>
        </p:spPr>
      </p:pic>
      <p:sp>
        <p:nvSpPr>
          <p:cNvPr id="6" name="Rectangle 5"/>
          <p:cNvSpPr/>
          <p:nvPr/>
        </p:nvSpPr>
        <p:spPr>
          <a:xfrm>
            <a:off x="5503119" y="5130069"/>
            <a:ext cx="1146468" cy="323165"/>
          </a:xfrm>
          <a:prstGeom prst="rect">
            <a:avLst/>
          </a:prstGeom>
        </p:spPr>
        <p:txBody>
          <a:bodyPr wrap="none">
            <a:spAutoFit/>
          </a:bodyPr>
          <a:lstStyle/>
          <a:p>
            <a:pPr algn="ctr"/>
            <a:r>
              <a:rPr lang="en-US" sz="750" dirty="0" err="1"/>
              <a:t>Quản</a:t>
            </a:r>
            <a:r>
              <a:rPr lang="en-US" sz="750" dirty="0"/>
              <a:t> </a:t>
            </a:r>
            <a:r>
              <a:rPr lang="en-US" sz="750" dirty="0" err="1"/>
              <a:t>lý</a:t>
            </a:r>
            <a:r>
              <a:rPr lang="en-US" sz="750" dirty="0"/>
              <a:t> </a:t>
            </a:r>
            <a:r>
              <a:rPr lang="en-US" sz="750" dirty="0" err="1"/>
              <a:t>dữ</a:t>
            </a:r>
            <a:r>
              <a:rPr lang="en-US" sz="750" dirty="0"/>
              <a:t> </a:t>
            </a:r>
            <a:r>
              <a:rPr lang="en-US" sz="750" dirty="0" err="1"/>
              <a:t>liệu</a:t>
            </a:r>
            <a:endParaRPr lang="en-US" sz="750" dirty="0"/>
          </a:p>
          <a:p>
            <a:pPr algn="ctr"/>
            <a:r>
              <a:rPr lang="en-US" sz="750" dirty="0" err="1"/>
              <a:t>Quốc</a:t>
            </a:r>
            <a:r>
              <a:rPr lang="en-US" sz="750" dirty="0"/>
              <a:t> </a:t>
            </a:r>
            <a:r>
              <a:rPr lang="en-US" sz="750" dirty="0" err="1"/>
              <a:t>gia</a:t>
            </a:r>
            <a:r>
              <a:rPr lang="en-US" sz="750" dirty="0"/>
              <a:t> </a:t>
            </a:r>
            <a:r>
              <a:rPr lang="en-US" sz="750" dirty="0" err="1"/>
              <a:t>về</a:t>
            </a:r>
            <a:r>
              <a:rPr lang="en-US" sz="750" dirty="0"/>
              <a:t> </a:t>
            </a:r>
            <a:r>
              <a:rPr lang="en-US" sz="750" dirty="0" err="1"/>
              <a:t>dân</a:t>
            </a:r>
            <a:r>
              <a:rPr lang="en-US" sz="750" dirty="0"/>
              <a:t> </a:t>
            </a:r>
            <a:r>
              <a:rPr lang="en-US" sz="750" dirty="0" err="1"/>
              <a:t>cư</a:t>
            </a:r>
            <a:endParaRPr lang="en-US" sz="750" dirty="0"/>
          </a:p>
        </p:txBody>
      </p:sp>
      <p:sp>
        <p:nvSpPr>
          <p:cNvPr id="65" name="Rectangle 64"/>
          <p:cNvSpPr/>
          <p:nvPr/>
        </p:nvSpPr>
        <p:spPr>
          <a:xfrm>
            <a:off x="6850846" y="5130069"/>
            <a:ext cx="1103187" cy="323165"/>
          </a:xfrm>
          <a:prstGeom prst="rect">
            <a:avLst/>
          </a:prstGeom>
        </p:spPr>
        <p:txBody>
          <a:bodyPr wrap="none">
            <a:spAutoFit/>
          </a:bodyPr>
          <a:lstStyle/>
          <a:p>
            <a:pPr algn="ctr"/>
            <a:r>
              <a:rPr lang="en-US" sz="750" dirty="0" err="1"/>
              <a:t>Quản</a:t>
            </a:r>
            <a:r>
              <a:rPr lang="en-US" sz="750" dirty="0"/>
              <a:t> </a:t>
            </a:r>
            <a:r>
              <a:rPr lang="en-US" sz="750" dirty="0" err="1"/>
              <a:t>lý</a:t>
            </a:r>
            <a:r>
              <a:rPr lang="en-US" sz="750" dirty="0"/>
              <a:t> </a:t>
            </a:r>
            <a:r>
              <a:rPr lang="en-US" sz="750" dirty="0" err="1"/>
              <a:t>dữ</a:t>
            </a:r>
            <a:r>
              <a:rPr lang="en-US" sz="750" dirty="0"/>
              <a:t> </a:t>
            </a:r>
            <a:r>
              <a:rPr lang="en-US" sz="750" dirty="0" err="1"/>
              <a:t>liệu</a:t>
            </a:r>
            <a:r>
              <a:rPr lang="en-US" sz="750" dirty="0"/>
              <a:t> </a:t>
            </a:r>
          </a:p>
          <a:p>
            <a:pPr algn="ctr"/>
            <a:r>
              <a:rPr lang="en-US" sz="750" dirty="0" err="1"/>
              <a:t>quốc</a:t>
            </a:r>
            <a:r>
              <a:rPr lang="en-US" sz="750" dirty="0"/>
              <a:t> </a:t>
            </a:r>
            <a:r>
              <a:rPr lang="en-US" sz="750" dirty="0" err="1"/>
              <a:t>gia</a:t>
            </a:r>
            <a:r>
              <a:rPr lang="en-US" sz="750" dirty="0"/>
              <a:t> </a:t>
            </a:r>
            <a:r>
              <a:rPr lang="en-US" sz="750" dirty="0" err="1"/>
              <a:t>về</a:t>
            </a:r>
            <a:r>
              <a:rPr lang="en-US" sz="750" dirty="0"/>
              <a:t> </a:t>
            </a:r>
            <a:r>
              <a:rPr lang="en-US" sz="750" dirty="0" err="1"/>
              <a:t>đất</a:t>
            </a:r>
            <a:r>
              <a:rPr lang="en-US" sz="750" dirty="0"/>
              <a:t> </a:t>
            </a:r>
            <a:r>
              <a:rPr lang="en-US" sz="750" dirty="0" err="1"/>
              <a:t>đai</a:t>
            </a:r>
            <a:endParaRPr lang="en-US" sz="750" dirty="0"/>
          </a:p>
        </p:txBody>
      </p:sp>
      <p:sp>
        <p:nvSpPr>
          <p:cNvPr id="66" name="Rectangle 65"/>
          <p:cNvSpPr/>
          <p:nvPr/>
        </p:nvSpPr>
        <p:spPr>
          <a:xfrm>
            <a:off x="8058263" y="5130069"/>
            <a:ext cx="1125629" cy="323165"/>
          </a:xfrm>
          <a:prstGeom prst="rect">
            <a:avLst/>
          </a:prstGeom>
        </p:spPr>
        <p:txBody>
          <a:bodyPr wrap="none">
            <a:spAutoFit/>
          </a:bodyPr>
          <a:lstStyle/>
          <a:p>
            <a:pPr algn="ctr"/>
            <a:r>
              <a:rPr lang="en-US" sz="750" dirty="0" err="1"/>
              <a:t>Quản</a:t>
            </a:r>
            <a:r>
              <a:rPr lang="en-US" sz="750" dirty="0"/>
              <a:t> </a:t>
            </a:r>
            <a:r>
              <a:rPr lang="en-US" sz="750" dirty="0" err="1"/>
              <a:t>lý</a:t>
            </a:r>
            <a:r>
              <a:rPr lang="en-US" sz="750" dirty="0"/>
              <a:t> </a:t>
            </a:r>
            <a:r>
              <a:rPr lang="en-US" sz="750" dirty="0" err="1"/>
              <a:t>Dữ</a:t>
            </a:r>
            <a:r>
              <a:rPr lang="en-US" sz="750" dirty="0"/>
              <a:t> </a:t>
            </a:r>
            <a:r>
              <a:rPr lang="en-US" sz="750" dirty="0" err="1"/>
              <a:t>liệu</a:t>
            </a:r>
            <a:r>
              <a:rPr lang="en-US" sz="750" dirty="0"/>
              <a:t> </a:t>
            </a:r>
          </a:p>
          <a:p>
            <a:pPr algn="ctr"/>
            <a:r>
              <a:rPr lang="en-US" sz="750" dirty="0" err="1"/>
              <a:t>quốc</a:t>
            </a:r>
            <a:r>
              <a:rPr lang="en-US" sz="750" dirty="0"/>
              <a:t> </a:t>
            </a:r>
            <a:r>
              <a:rPr lang="en-US" sz="750" dirty="0" err="1"/>
              <a:t>gia</a:t>
            </a:r>
            <a:r>
              <a:rPr lang="en-US" sz="750" dirty="0"/>
              <a:t> </a:t>
            </a:r>
            <a:r>
              <a:rPr lang="en-US" sz="750" dirty="0" err="1"/>
              <a:t>về</a:t>
            </a:r>
            <a:r>
              <a:rPr lang="en-US" sz="750" dirty="0"/>
              <a:t> </a:t>
            </a:r>
            <a:r>
              <a:rPr lang="en-US" sz="750" dirty="0" err="1"/>
              <a:t>tổ</a:t>
            </a:r>
            <a:r>
              <a:rPr lang="en-US" sz="750" dirty="0"/>
              <a:t> </a:t>
            </a:r>
            <a:r>
              <a:rPr lang="en-US" sz="750" dirty="0" err="1"/>
              <a:t>chức</a:t>
            </a:r>
            <a:endParaRPr lang="en-US" sz="750" dirty="0"/>
          </a:p>
        </p:txBody>
      </p:sp>
      <p:sp>
        <p:nvSpPr>
          <p:cNvPr id="67" name="TextBox 66"/>
          <p:cNvSpPr txBox="1"/>
          <p:nvPr/>
        </p:nvSpPr>
        <p:spPr>
          <a:xfrm>
            <a:off x="5530679" y="1607890"/>
            <a:ext cx="1204176" cy="346249"/>
          </a:xfrm>
          <a:prstGeom prst="rect">
            <a:avLst/>
          </a:prstGeom>
          <a:noFill/>
        </p:spPr>
        <p:txBody>
          <a:bodyPr wrap="none" rtlCol="0">
            <a:spAutoFit/>
          </a:bodyPr>
          <a:lstStyle/>
          <a:p>
            <a:pPr algn="ctr"/>
            <a:r>
              <a:rPr lang="en-US" sz="825" dirty="0" err="1"/>
              <a:t>Cộng</a:t>
            </a:r>
            <a:r>
              <a:rPr lang="en-US" sz="825" dirty="0"/>
              <a:t> </a:t>
            </a:r>
            <a:r>
              <a:rPr lang="en-US" sz="825" dirty="0" err="1"/>
              <a:t>tác</a:t>
            </a:r>
            <a:r>
              <a:rPr lang="en-US" sz="825" dirty="0"/>
              <a:t> </a:t>
            </a:r>
            <a:r>
              <a:rPr lang="en-US" sz="825" dirty="0" err="1"/>
              <a:t>chéo</a:t>
            </a:r>
            <a:r>
              <a:rPr lang="en-US" sz="825" dirty="0"/>
              <a:t> </a:t>
            </a:r>
            <a:r>
              <a:rPr lang="en-US" sz="825" dirty="0" err="1"/>
              <a:t>giữa</a:t>
            </a:r>
            <a:endParaRPr lang="en-US" sz="825" dirty="0"/>
          </a:p>
          <a:p>
            <a:pPr algn="ctr"/>
            <a:r>
              <a:rPr lang="en-US" sz="825" dirty="0" err="1"/>
              <a:t>Công</a:t>
            </a:r>
            <a:r>
              <a:rPr lang="en-US" sz="825" dirty="0"/>
              <a:t> - </a:t>
            </a:r>
            <a:r>
              <a:rPr lang="en-US" sz="825" dirty="0" err="1"/>
              <a:t>Tư</a:t>
            </a:r>
            <a:endParaRPr lang="en-US" sz="825" dirty="0"/>
          </a:p>
        </p:txBody>
      </p:sp>
      <p:sp>
        <p:nvSpPr>
          <p:cNvPr id="69" name="TextBox 68"/>
          <p:cNvSpPr txBox="1"/>
          <p:nvPr/>
        </p:nvSpPr>
        <p:spPr>
          <a:xfrm>
            <a:off x="4430441" y="5275719"/>
            <a:ext cx="877163" cy="253916"/>
          </a:xfrm>
          <a:prstGeom prst="rect">
            <a:avLst/>
          </a:prstGeom>
          <a:noFill/>
        </p:spPr>
        <p:txBody>
          <a:bodyPr wrap="none" rtlCol="0">
            <a:spAutoFit/>
          </a:bodyPr>
          <a:lstStyle/>
          <a:p>
            <a:pPr algn="ctr"/>
            <a:r>
              <a:rPr lang="en-US" sz="1050" dirty="0" err="1">
                <a:solidFill>
                  <a:srgbClr val="FF0000"/>
                </a:solidFill>
              </a:rPr>
              <a:t>Định</a:t>
            </a:r>
            <a:r>
              <a:rPr lang="en-US" sz="1050" dirty="0">
                <a:solidFill>
                  <a:srgbClr val="FF0000"/>
                </a:solidFill>
              </a:rPr>
              <a:t> </a:t>
            </a:r>
            <a:r>
              <a:rPr lang="en-US" sz="1050" dirty="0" err="1">
                <a:solidFill>
                  <a:srgbClr val="FF0000"/>
                </a:solidFill>
              </a:rPr>
              <a:t>danh</a:t>
            </a:r>
            <a:endParaRPr lang="en-US" sz="1050" dirty="0">
              <a:solidFill>
                <a:srgbClr val="FF0000"/>
              </a:solidFill>
            </a:endParaRPr>
          </a:p>
        </p:txBody>
      </p:sp>
      <p:sp>
        <p:nvSpPr>
          <p:cNvPr id="70" name="TextBox 69"/>
          <p:cNvSpPr txBox="1"/>
          <p:nvPr/>
        </p:nvSpPr>
        <p:spPr>
          <a:xfrm>
            <a:off x="2352661" y="3145393"/>
            <a:ext cx="971482" cy="415498"/>
          </a:xfrm>
          <a:prstGeom prst="rect">
            <a:avLst/>
          </a:prstGeom>
          <a:noFill/>
        </p:spPr>
        <p:txBody>
          <a:bodyPr wrap="square" rtlCol="0">
            <a:spAutoFit/>
          </a:bodyPr>
          <a:lstStyle/>
          <a:p>
            <a:pPr algn="ctr"/>
            <a:r>
              <a:rPr lang="en-US" altLang="zh-CN" sz="1050" b="1" dirty="0" err="1">
                <a:solidFill>
                  <a:srgbClr val="0070C0"/>
                </a:solidFill>
              </a:rPr>
              <a:t>Chính</a:t>
            </a:r>
            <a:r>
              <a:rPr lang="en-US" altLang="zh-CN" sz="1050" b="1" dirty="0">
                <a:solidFill>
                  <a:srgbClr val="0070C0"/>
                </a:solidFill>
              </a:rPr>
              <a:t> </a:t>
            </a:r>
            <a:r>
              <a:rPr lang="en-US" altLang="zh-CN" sz="1050" b="1" dirty="0" err="1">
                <a:solidFill>
                  <a:srgbClr val="0070C0"/>
                </a:solidFill>
              </a:rPr>
              <a:t>sách</a:t>
            </a:r>
            <a:r>
              <a:rPr lang="en-US" altLang="zh-CN" sz="1050" b="1" dirty="0">
                <a:solidFill>
                  <a:srgbClr val="0070C0"/>
                </a:solidFill>
              </a:rPr>
              <a:t> </a:t>
            </a:r>
            <a:r>
              <a:rPr lang="en-US" altLang="zh-CN" sz="1050" b="1" dirty="0" err="1">
                <a:solidFill>
                  <a:srgbClr val="0070C0"/>
                </a:solidFill>
              </a:rPr>
              <a:t>công</a:t>
            </a:r>
            <a:endParaRPr lang="en-US" sz="1050" b="1" dirty="0">
              <a:solidFill>
                <a:srgbClr val="0070C0"/>
              </a:solidFill>
            </a:endParaRPr>
          </a:p>
        </p:txBody>
      </p:sp>
      <p:pic>
        <p:nvPicPr>
          <p:cNvPr id="71" name="Picture 70"/>
          <p:cNvPicPr>
            <a:picLocks noChangeAspect="1"/>
          </p:cNvPicPr>
          <p:nvPr/>
        </p:nvPicPr>
        <p:blipFill>
          <a:blip r:embed="rId4" cstate="email">
            <a:clrChange>
              <a:clrFrom>
                <a:srgbClr val="F3F3F3"/>
              </a:clrFrom>
              <a:clrTo>
                <a:srgbClr val="F3F3F3">
                  <a:alpha val="0"/>
                </a:srgbClr>
              </a:clrTo>
            </a:clrChange>
            <a:alphaModFix amt="50000"/>
            <a:extLst>
              <a:ext uri="{28A0092B-C50C-407E-A947-70E740481C1C}">
                <a14:useLocalDpi xmlns:a14="http://schemas.microsoft.com/office/drawing/2010/main"/>
              </a:ext>
            </a:extLst>
          </a:blip>
          <a:stretch>
            <a:fillRect/>
          </a:stretch>
        </p:blipFill>
        <p:spPr>
          <a:xfrm>
            <a:off x="812227" y="2126334"/>
            <a:ext cx="356291" cy="356291"/>
          </a:xfrm>
          <a:prstGeom prst="rect">
            <a:avLst/>
          </a:prstGeom>
        </p:spPr>
      </p:pic>
      <p:sp>
        <p:nvSpPr>
          <p:cNvPr id="72" name="TextBox 71"/>
          <p:cNvSpPr txBox="1"/>
          <p:nvPr/>
        </p:nvSpPr>
        <p:spPr>
          <a:xfrm>
            <a:off x="596533" y="2074643"/>
            <a:ext cx="1622560" cy="276999"/>
          </a:xfrm>
          <a:prstGeom prst="rect">
            <a:avLst/>
          </a:prstGeom>
          <a:noFill/>
        </p:spPr>
        <p:txBody>
          <a:bodyPr wrap="none" rtlCol="0">
            <a:spAutoFit/>
          </a:bodyPr>
          <a:lstStyle/>
          <a:p>
            <a:pPr algn="ctr"/>
            <a:r>
              <a:rPr lang="en-US" altLang="zh-CN" sz="1200" b="1" dirty="0" err="1">
                <a:solidFill>
                  <a:srgbClr val="C00000"/>
                </a:solidFill>
                <a:effectLst>
                  <a:glow rad="63500">
                    <a:schemeClr val="accent2">
                      <a:satMod val="175000"/>
                      <a:alpha val="40000"/>
                    </a:schemeClr>
                  </a:glow>
                </a:effectLst>
              </a:rPr>
              <a:t>Phát</a:t>
            </a:r>
            <a:r>
              <a:rPr lang="en-US" altLang="zh-CN" sz="1200" b="1" dirty="0">
                <a:solidFill>
                  <a:srgbClr val="C00000"/>
                </a:solidFill>
                <a:effectLst>
                  <a:glow rad="63500">
                    <a:schemeClr val="accent2">
                      <a:satMod val="175000"/>
                      <a:alpha val="40000"/>
                    </a:schemeClr>
                  </a:glow>
                </a:effectLst>
              </a:rPr>
              <a:t> </a:t>
            </a:r>
            <a:r>
              <a:rPr lang="en-US" altLang="zh-CN" sz="1200" b="1" dirty="0" err="1">
                <a:solidFill>
                  <a:srgbClr val="C00000"/>
                </a:solidFill>
                <a:effectLst>
                  <a:glow rad="63500">
                    <a:schemeClr val="accent2">
                      <a:satMod val="175000"/>
                      <a:alpha val="40000"/>
                    </a:schemeClr>
                  </a:glow>
                </a:effectLst>
              </a:rPr>
              <a:t>triển</a:t>
            </a:r>
            <a:r>
              <a:rPr lang="en-US" altLang="zh-CN" sz="1200" b="1" dirty="0">
                <a:solidFill>
                  <a:srgbClr val="C00000"/>
                </a:solidFill>
                <a:effectLst>
                  <a:glow rad="63500">
                    <a:schemeClr val="accent2">
                      <a:satMod val="175000"/>
                      <a:alpha val="40000"/>
                    </a:schemeClr>
                  </a:glow>
                </a:effectLst>
              </a:rPr>
              <a:t> </a:t>
            </a:r>
            <a:r>
              <a:rPr lang="en-US" altLang="zh-CN" sz="1200" b="1" dirty="0" err="1">
                <a:solidFill>
                  <a:srgbClr val="C00000"/>
                </a:solidFill>
                <a:effectLst>
                  <a:glow rad="63500">
                    <a:schemeClr val="accent2">
                      <a:satMod val="175000"/>
                      <a:alpha val="40000"/>
                    </a:schemeClr>
                  </a:glow>
                </a:effectLst>
              </a:rPr>
              <a:t>xã</a:t>
            </a:r>
            <a:r>
              <a:rPr lang="en-US" altLang="zh-CN" sz="1200" b="1" dirty="0">
                <a:solidFill>
                  <a:srgbClr val="C00000"/>
                </a:solidFill>
                <a:effectLst>
                  <a:glow rad="63500">
                    <a:schemeClr val="accent2">
                      <a:satMod val="175000"/>
                      <a:alpha val="40000"/>
                    </a:schemeClr>
                  </a:glow>
                </a:effectLst>
              </a:rPr>
              <a:t> </a:t>
            </a:r>
            <a:r>
              <a:rPr lang="en-US" altLang="zh-CN" sz="1200" b="1" dirty="0" err="1">
                <a:solidFill>
                  <a:srgbClr val="C00000"/>
                </a:solidFill>
                <a:effectLst>
                  <a:glow rad="63500">
                    <a:schemeClr val="accent2">
                      <a:satMod val="175000"/>
                      <a:alpha val="40000"/>
                    </a:schemeClr>
                  </a:glow>
                </a:effectLst>
              </a:rPr>
              <a:t>hội</a:t>
            </a:r>
            <a:endParaRPr lang="en-US" sz="1200" b="1" dirty="0">
              <a:solidFill>
                <a:srgbClr val="C00000"/>
              </a:solidFill>
              <a:effectLst>
                <a:glow rad="63500">
                  <a:schemeClr val="accent2">
                    <a:satMod val="175000"/>
                    <a:alpha val="40000"/>
                  </a:schemeClr>
                </a:glow>
              </a:effectLst>
            </a:endParaRPr>
          </a:p>
        </p:txBody>
      </p:sp>
      <p:sp>
        <p:nvSpPr>
          <p:cNvPr id="7" name="TextBox 6"/>
          <p:cNvSpPr txBox="1"/>
          <p:nvPr/>
        </p:nvSpPr>
        <p:spPr>
          <a:xfrm>
            <a:off x="11109158" y="3877176"/>
            <a:ext cx="184731" cy="369332"/>
          </a:xfrm>
          <a:prstGeom prst="rect">
            <a:avLst/>
          </a:prstGeom>
          <a:noFill/>
        </p:spPr>
        <p:txBody>
          <a:bodyPr wrap="none" rtlCol="0">
            <a:spAutoFit/>
          </a:bodyPr>
          <a:lstStyle/>
          <a:p>
            <a:endParaRPr lang="en-US"/>
          </a:p>
        </p:txBody>
      </p:sp>
      <p:sp>
        <p:nvSpPr>
          <p:cNvPr id="68" name="Title 7"/>
          <p:cNvSpPr>
            <a:spLocks noGrp="1"/>
          </p:cNvSpPr>
          <p:nvPr>
            <p:ph type="title"/>
          </p:nvPr>
        </p:nvSpPr>
        <p:spPr/>
        <p:txBody>
          <a:bodyPr>
            <a:noAutofit/>
          </a:bodyPr>
          <a:lstStyle/>
          <a:p>
            <a:r>
              <a:rPr lang="en-US" dirty="0" err="1"/>
              <a:t>Hiệu</a:t>
            </a:r>
            <a:r>
              <a:rPr lang="en-US" dirty="0"/>
              <a:t> </a:t>
            </a:r>
            <a:r>
              <a:rPr lang="en-US" dirty="0" err="1"/>
              <a:t>quả</a:t>
            </a:r>
            <a:r>
              <a:rPr lang="en-US" dirty="0"/>
              <a:t> </a:t>
            </a:r>
            <a:r>
              <a:rPr lang="en-US" dirty="0" err="1"/>
              <a:t>cao</a:t>
            </a:r>
            <a:r>
              <a:rPr lang="en-US" dirty="0"/>
              <a:t> </a:t>
            </a:r>
            <a:r>
              <a:rPr lang="en-US" dirty="0" err="1"/>
              <a:t>hơn</a:t>
            </a:r>
            <a:r>
              <a:rPr lang="en-US" dirty="0"/>
              <a:t> </a:t>
            </a:r>
            <a:r>
              <a:rPr lang="en-US" dirty="0" err="1"/>
              <a:t>cho</a:t>
            </a:r>
            <a:r>
              <a:rPr lang="en-US" dirty="0"/>
              <a:t> </a:t>
            </a:r>
            <a:r>
              <a:rPr lang="en-US" dirty="0" err="1"/>
              <a:t>dịch</a:t>
            </a:r>
            <a:r>
              <a:rPr lang="en-US" dirty="0"/>
              <a:t> </a:t>
            </a:r>
            <a:r>
              <a:rPr lang="en-US" dirty="0" err="1"/>
              <a:t>vụ</a:t>
            </a:r>
            <a:r>
              <a:rPr lang="en-US" dirty="0"/>
              <a:t> </a:t>
            </a:r>
            <a:r>
              <a:rPr lang="en-US" dirty="0" err="1"/>
              <a:t>công</a:t>
            </a:r>
            <a:endParaRPr lang="en-US" dirty="0"/>
          </a:p>
          <a:p>
            <a:r>
              <a:rPr lang="en-US" sz="2600" b="0" dirty="0"/>
              <a:t>- Ba CSDL Quốc </a:t>
            </a:r>
            <a:r>
              <a:rPr lang="en-US" sz="2600" b="0" dirty="0" err="1"/>
              <a:t>gia</a:t>
            </a:r>
            <a:endParaRPr lang="en-US" sz="1900" b="0" dirty="0"/>
          </a:p>
        </p:txBody>
      </p:sp>
      <p:sp>
        <p:nvSpPr>
          <p:cNvPr id="12" name="Date Placeholder 11"/>
          <p:cNvSpPr>
            <a:spLocks noGrp="1"/>
          </p:cNvSpPr>
          <p:nvPr>
            <p:ph type="dt" sz="half" idx="10"/>
          </p:nvPr>
        </p:nvSpPr>
        <p:spPr/>
        <p:txBody>
          <a:bodyPr/>
          <a:lstStyle/>
          <a:p>
            <a:pPr>
              <a:defRPr/>
            </a:pPr>
            <a:r>
              <a:rPr lang="en-US" dirty="0"/>
              <a:t>Version 1.0</a:t>
            </a:r>
          </a:p>
        </p:txBody>
      </p:sp>
      <p:sp>
        <p:nvSpPr>
          <p:cNvPr id="15" name="Footer Placeholder 14"/>
          <p:cNvSpPr>
            <a:spLocks noGrp="1"/>
          </p:cNvSpPr>
          <p:nvPr>
            <p:ph type="ftr" sz="quarter" idx="11"/>
          </p:nvPr>
        </p:nvSpPr>
        <p:spPr/>
        <p:txBody>
          <a:bodyPr/>
          <a:lstStyle/>
          <a:p>
            <a:r>
              <a:rPr lang="en-US" dirty="0"/>
              <a:t>Copyright ©Tan Kim </a:t>
            </a:r>
            <a:r>
              <a:rPr lang="en-US" dirty="0" err="1"/>
              <a:t>Leng</a:t>
            </a:r>
            <a:r>
              <a:rPr lang="en-US" dirty="0"/>
              <a:t>                                           CONFIDENTIAL                </a:t>
            </a:r>
          </a:p>
        </p:txBody>
      </p:sp>
      <p:sp>
        <p:nvSpPr>
          <p:cNvPr id="16" name="Slide Number Placeholder 15"/>
          <p:cNvSpPr>
            <a:spLocks noGrp="1"/>
          </p:cNvSpPr>
          <p:nvPr>
            <p:ph type="sldNum" sz="quarter" idx="12"/>
          </p:nvPr>
        </p:nvSpPr>
        <p:spPr/>
        <p:txBody>
          <a:bodyPr/>
          <a:lstStyle/>
          <a:p>
            <a:r>
              <a:rPr lang="en-US" dirty="0"/>
              <a:t>Slide </a:t>
            </a:r>
            <a:fld id="{D3005AB5-6C77-43A4-87A5-B8A35F5CD4B4}" type="slidenum">
              <a:rPr lang="en-US" smtClean="0"/>
              <a:pPr/>
              <a:t>7</a:t>
            </a:fld>
            <a:endParaRPr lang="en-US" dirty="0"/>
          </a:p>
        </p:txBody>
      </p:sp>
      <p:sp>
        <p:nvSpPr>
          <p:cNvPr id="8" name="TextBox 7">
            <a:extLst>
              <a:ext uri="{FF2B5EF4-FFF2-40B4-BE49-F238E27FC236}">
                <a16:creationId xmlns:a16="http://schemas.microsoft.com/office/drawing/2014/main" id="{520E2358-02D8-82DE-2AF1-79A540D71373}"/>
              </a:ext>
            </a:extLst>
          </p:cNvPr>
          <p:cNvSpPr txBox="1"/>
          <p:nvPr/>
        </p:nvSpPr>
        <p:spPr>
          <a:xfrm>
            <a:off x="4048433" y="3889531"/>
            <a:ext cx="923651" cy="219291"/>
          </a:xfrm>
          <a:prstGeom prst="rect">
            <a:avLst/>
          </a:prstGeom>
          <a:noFill/>
        </p:spPr>
        <p:txBody>
          <a:bodyPr wrap="none" rtlCol="0">
            <a:spAutoFit/>
          </a:bodyPr>
          <a:lstStyle/>
          <a:p>
            <a:pPr algn="ctr"/>
            <a:r>
              <a:rPr lang="vi-VN" altLang="zh-CN" sz="825" dirty="0"/>
              <a:t>Doanh nghiệp</a:t>
            </a:r>
            <a:endParaRPr lang="en-US" altLang="zh-CN" sz="825" dirty="0"/>
          </a:p>
        </p:txBody>
      </p:sp>
      <p:sp>
        <p:nvSpPr>
          <p:cNvPr id="17" name="TextBox 16">
            <a:extLst>
              <a:ext uri="{FF2B5EF4-FFF2-40B4-BE49-F238E27FC236}">
                <a16:creationId xmlns:a16="http://schemas.microsoft.com/office/drawing/2014/main" id="{B03674A8-23AF-10E1-F6B8-A4778B1BFE24}"/>
              </a:ext>
            </a:extLst>
          </p:cNvPr>
          <p:cNvSpPr txBox="1"/>
          <p:nvPr/>
        </p:nvSpPr>
        <p:spPr>
          <a:xfrm>
            <a:off x="3431551" y="3215225"/>
            <a:ext cx="986167" cy="219291"/>
          </a:xfrm>
          <a:prstGeom prst="rect">
            <a:avLst/>
          </a:prstGeom>
          <a:noFill/>
        </p:spPr>
        <p:txBody>
          <a:bodyPr wrap="none" rtlCol="0">
            <a:spAutoFit/>
          </a:bodyPr>
          <a:lstStyle/>
          <a:p>
            <a:pPr algn="ctr"/>
            <a:r>
              <a:rPr lang="en-US" altLang="zh-CN" sz="825" dirty="0" err="1"/>
              <a:t>Người</a:t>
            </a:r>
            <a:r>
              <a:rPr lang="en-US" altLang="zh-CN" sz="825" dirty="0"/>
              <a:t> </a:t>
            </a:r>
            <a:r>
              <a:rPr lang="en-US" altLang="zh-CN" sz="825" dirty="0" err="1"/>
              <a:t>lao</a:t>
            </a:r>
            <a:r>
              <a:rPr lang="en-US" altLang="zh-CN" sz="825" dirty="0"/>
              <a:t> </a:t>
            </a:r>
            <a:r>
              <a:rPr lang="en-US" altLang="zh-CN" sz="825" dirty="0" err="1"/>
              <a:t>động</a:t>
            </a:r>
            <a:endParaRPr lang="en-US" sz="825" dirty="0"/>
          </a:p>
        </p:txBody>
      </p:sp>
    </p:spTree>
    <p:extLst>
      <p:ext uri="{BB962C8B-B14F-4D97-AF65-F5344CB8AC3E}">
        <p14:creationId xmlns:p14="http://schemas.microsoft.com/office/powerpoint/2010/main" val="9867458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85EDAB40-6D30-2F03-32C7-E2262E7D314B}"/>
              </a:ext>
            </a:extLst>
          </p:cNvPr>
          <p:cNvSpPr>
            <a:spLocks noGrp="1"/>
          </p:cNvSpPr>
          <p:nvPr>
            <p:ph type="title"/>
          </p:nvPr>
        </p:nvSpPr>
        <p:spPr>
          <a:xfrm>
            <a:off x="309563" y="142875"/>
            <a:ext cx="9110884" cy="928688"/>
          </a:xfrm>
        </p:spPr>
        <p:txBody>
          <a:bodyPr>
            <a:normAutofit/>
          </a:bodyPr>
          <a:lstStyle/>
          <a:p>
            <a:r>
              <a:rPr lang="en-US" dirty="0" err="1"/>
              <a:t>Quá</a:t>
            </a:r>
            <a:r>
              <a:rPr lang="en-US" dirty="0"/>
              <a:t> </a:t>
            </a:r>
            <a:r>
              <a:rPr lang="en-US" dirty="0" err="1"/>
              <a:t>trình</a:t>
            </a:r>
            <a:r>
              <a:rPr lang="en-US" dirty="0"/>
              <a:t> chia </a:t>
            </a:r>
            <a:r>
              <a:rPr lang="en-US" dirty="0" err="1"/>
              <a:t>sẻ</a:t>
            </a:r>
            <a:r>
              <a:rPr lang="en-US" dirty="0"/>
              <a:t> </a:t>
            </a:r>
            <a:r>
              <a:rPr lang="en-US" dirty="0" err="1"/>
              <a:t>dữ</a:t>
            </a:r>
            <a:r>
              <a:rPr lang="en-US" dirty="0"/>
              <a:t> </a:t>
            </a:r>
            <a:r>
              <a:rPr lang="en-US" dirty="0" err="1"/>
              <a:t>liệu</a:t>
            </a:r>
            <a:r>
              <a:rPr lang="en-US" dirty="0"/>
              <a:t> </a:t>
            </a:r>
            <a:r>
              <a:rPr lang="en-US" dirty="0" err="1"/>
              <a:t>đất</a:t>
            </a:r>
            <a:r>
              <a:rPr lang="en-US" dirty="0"/>
              <a:t> </a:t>
            </a:r>
            <a:r>
              <a:rPr lang="en-US" dirty="0" err="1"/>
              <a:t>đai</a:t>
            </a:r>
            <a:r>
              <a:rPr lang="en-US" dirty="0"/>
              <a:t> qua </a:t>
            </a:r>
            <a:r>
              <a:rPr lang="en-US" dirty="0" err="1"/>
              <a:t>các</a:t>
            </a:r>
            <a:r>
              <a:rPr lang="en-US" dirty="0"/>
              <a:t> </a:t>
            </a:r>
            <a:r>
              <a:rPr lang="en-US" dirty="0" err="1"/>
              <a:t>năm</a:t>
            </a:r>
            <a:endParaRPr lang="en-SG" dirty="0"/>
          </a:p>
        </p:txBody>
      </p:sp>
      <p:sp>
        <p:nvSpPr>
          <p:cNvPr id="8" name="TextBox 7"/>
          <p:cNvSpPr txBox="1"/>
          <p:nvPr/>
        </p:nvSpPr>
        <p:spPr>
          <a:xfrm>
            <a:off x="6645218" y="5760045"/>
            <a:ext cx="2431574" cy="492443"/>
          </a:xfrm>
          <a:prstGeom prst="rect">
            <a:avLst/>
          </a:prstGeom>
          <a:noFill/>
        </p:spPr>
        <p:txBody>
          <a:bodyPr wrap="square" rtlCol="0">
            <a:spAutoFit/>
          </a:bodyPr>
          <a:lstStyle/>
          <a:p>
            <a:r>
              <a:rPr lang="en-US" sz="1300" dirty="0" err="1"/>
              <a:t>Khu</a:t>
            </a:r>
            <a:r>
              <a:rPr lang="en-US" sz="1300" dirty="0"/>
              <a:t> </a:t>
            </a:r>
            <a:r>
              <a:rPr lang="en-US" sz="1300" dirty="0" err="1"/>
              <a:t>vực</a:t>
            </a:r>
            <a:r>
              <a:rPr lang="en-US" sz="1300" dirty="0"/>
              <a:t> </a:t>
            </a:r>
            <a:r>
              <a:rPr lang="en-US" sz="1300" dirty="0" err="1"/>
              <a:t>Tư</a:t>
            </a:r>
            <a:r>
              <a:rPr lang="en-US" sz="1300" dirty="0"/>
              <a:t> </a:t>
            </a:r>
            <a:r>
              <a:rPr lang="en-US" sz="1300" dirty="0" err="1"/>
              <a:t>nhân</a:t>
            </a:r>
            <a:r>
              <a:rPr lang="en-US" sz="1300" dirty="0"/>
              <a:t> (OneMap) 2010</a:t>
            </a:r>
            <a:endParaRPr lang="en-SG" sz="1300" dirty="0"/>
          </a:p>
        </p:txBody>
      </p:sp>
      <p:grpSp>
        <p:nvGrpSpPr>
          <p:cNvPr id="6" name="Group 5"/>
          <p:cNvGrpSpPr/>
          <p:nvPr/>
        </p:nvGrpSpPr>
        <p:grpSpPr>
          <a:xfrm>
            <a:off x="7022033" y="2903971"/>
            <a:ext cx="2322691" cy="1287763"/>
            <a:chOff x="8710027" y="2929114"/>
            <a:chExt cx="2858696" cy="1584939"/>
          </a:xfrm>
        </p:grpSpPr>
        <p:pic>
          <p:nvPicPr>
            <p:cNvPr id="10" name="Picture 9"/>
            <p:cNvPicPr>
              <a:picLocks noChangeAspect="1"/>
            </p:cNvPicPr>
            <p:nvPr/>
          </p:nvPicPr>
          <p:blipFill>
            <a:blip r:embed="rId2"/>
            <a:stretch>
              <a:fillRect/>
            </a:stretch>
          </p:blipFill>
          <p:spPr>
            <a:xfrm>
              <a:off x="8710027" y="3208059"/>
              <a:ext cx="2364641" cy="1305994"/>
            </a:xfrm>
            <a:prstGeom prst="rect">
              <a:avLst/>
            </a:prstGeom>
          </p:spPr>
        </p:pic>
        <p:sp>
          <p:nvSpPr>
            <p:cNvPr id="11" name="TextBox 10"/>
            <p:cNvSpPr txBox="1"/>
            <p:nvPr/>
          </p:nvSpPr>
          <p:spPr>
            <a:xfrm>
              <a:off x="9672375" y="2929114"/>
              <a:ext cx="1896348" cy="975730"/>
            </a:xfrm>
            <a:prstGeom prst="rect">
              <a:avLst/>
            </a:prstGeom>
            <a:solidFill>
              <a:schemeClr val="bg1"/>
            </a:solidFill>
          </p:spPr>
          <p:txBody>
            <a:bodyPr wrap="square" rtlCol="0">
              <a:spAutoFit/>
            </a:bodyPr>
            <a:lstStyle/>
            <a:p>
              <a:r>
                <a:rPr lang="en-US" sz="1138" dirty="0" err="1"/>
                <a:t>Dịch</a:t>
              </a:r>
              <a:r>
                <a:rPr lang="en-US" sz="1138" dirty="0"/>
                <a:t> </a:t>
              </a:r>
              <a:r>
                <a:rPr lang="en-US" sz="1138" dirty="0" err="1"/>
                <a:t>vụ</a:t>
              </a:r>
              <a:r>
                <a:rPr lang="en-US" sz="1138" dirty="0"/>
                <a:t> </a:t>
              </a:r>
              <a:r>
                <a:rPr lang="en-US" sz="1138" dirty="0" err="1"/>
                <a:t>Thông</a:t>
              </a:r>
              <a:r>
                <a:rPr lang="en-US" sz="1138" dirty="0"/>
                <a:t> tin </a:t>
              </a:r>
              <a:r>
                <a:rPr lang="en-US" sz="1138" dirty="0" err="1"/>
                <a:t>Đất</a:t>
              </a:r>
              <a:r>
                <a:rPr lang="en-US" sz="1138" dirty="0"/>
                <a:t> </a:t>
              </a:r>
              <a:r>
                <a:rPr lang="en-US" sz="1138" dirty="0" err="1"/>
                <a:t>đai</a:t>
              </a:r>
              <a:r>
                <a:rPr lang="en-US" sz="1138" dirty="0"/>
                <a:t> </a:t>
              </a:r>
              <a:r>
                <a:rPr lang="en-US" sz="1138" dirty="0" err="1"/>
                <a:t>Tích</a:t>
              </a:r>
              <a:r>
                <a:rPr lang="en-US" sz="1138" dirty="0"/>
                <a:t> </a:t>
              </a:r>
              <a:r>
                <a:rPr lang="en-US" sz="1138" dirty="0" err="1"/>
                <a:t>hợp</a:t>
              </a:r>
              <a:r>
                <a:rPr lang="en-US" sz="1138" dirty="0"/>
                <a:t> (INLIS) - </a:t>
              </a:r>
              <a:r>
                <a:rPr lang="en-US" sz="1138" dirty="0" err="1"/>
                <a:t>Dành</a:t>
              </a:r>
              <a:r>
                <a:rPr lang="en-US" sz="1138" dirty="0"/>
                <a:t> </a:t>
              </a:r>
              <a:r>
                <a:rPr lang="en-US" sz="1138" dirty="0" err="1"/>
                <a:t>cho</a:t>
              </a:r>
              <a:r>
                <a:rPr lang="en-US" sz="1138" dirty="0"/>
                <a:t> </a:t>
              </a:r>
              <a:r>
                <a:rPr lang="en-US" sz="1138" dirty="0" err="1"/>
                <a:t>Công</a:t>
              </a:r>
              <a:r>
                <a:rPr lang="en-US" sz="1138" dirty="0"/>
                <a:t> </a:t>
              </a:r>
              <a:r>
                <a:rPr lang="en-US" sz="1138" dirty="0" err="1"/>
                <a:t>chúng</a:t>
              </a:r>
              <a:endParaRPr lang="en-SG" sz="1138" dirty="0"/>
            </a:p>
          </p:txBody>
        </p:sp>
      </p:grpSp>
      <p:grpSp>
        <p:nvGrpSpPr>
          <p:cNvPr id="12" name="Group 11"/>
          <p:cNvGrpSpPr/>
          <p:nvPr/>
        </p:nvGrpSpPr>
        <p:grpSpPr>
          <a:xfrm>
            <a:off x="3598903" y="2688147"/>
            <a:ext cx="2377790" cy="1688675"/>
            <a:chOff x="322027" y="2371583"/>
            <a:chExt cx="4231861" cy="2829034"/>
          </a:xfrm>
        </p:grpSpPr>
        <p:pic>
          <p:nvPicPr>
            <p:cNvPr id="13" name="Picture 12"/>
            <p:cNvPicPr>
              <a:picLocks noChangeAspect="1"/>
            </p:cNvPicPr>
            <p:nvPr/>
          </p:nvPicPr>
          <p:blipFill>
            <a:blip r:embed="rId3"/>
            <a:stretch>
              <a:fillRect/>
            </a:stretch>
          </p:blipFill>
          <p:spPr>
            <a:xfrm>
              <a:off x="322027" y="2371583"/>
              <a:ext cx="4231861" cy="2829034"/>
            </a:xfrm>
            <a:prstGeom prst="rect">
              <a:avLst/>
            </a:prstGeom>
          </p:spPr>
        </p:pic>
        <p:pic>
          <p:nvPicPr>
            <p:cNvPr id="14" name="Picture 13"/>
            <p:cNvPicPr>
              <a:picLocks noChangeAspect="1"/>
            </p:cNvPicPr>
            <p:nvPr/>
          </p:nvPicPr>
          <p:blipFill>
            <a:blip r:embed="rId4"/>
            <a:stretch>
              <a:fillRect/>
            </a:stretch>
          </p:blipFill>
          <p:spPr>
            <a:xfrm>
              <a:off x="1303866" y="3026469"/>
              <a:ext cx="2116667" cy="1248106"/>
            </a:xfrm>
            <a:prstGeom prst="rect">
              <a:avLst/>
            </a:prstGeom>
          </p:spPr>
        </p:pic>
      </p:grpSp>
      <p:sp>
        <p:nvSpPr>
          <p:cNvPr id="18" name="Right Arrow 17"/>
          <p:cNvSpPr/>
          <p:nvPr/>
        </p:nvSpPr>
        <p:spPr>
          <a:xfrm rot="20158363">
            <a:off x="5588925" y="2321592"/>
            <a:ext cx="524156" cy="4165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9" name="Right Arrow 18"/>
          <p:cNvSpPr/>
          <p:nvPr/>
        </p:nvSpPr>
        <p:spPr>
          <a:xfrm>
            <a:off x="6175476" y="3257678"/>
            <a:ext cx="566711" cy="4216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0" name="Right Arrow 19"/>
          <p:cNvSpPr/>
          <p:nvPr/>
        </p:nvSpPr>
        <p:spPr>
          <a:xfrm rot="2548875">
            <a:off x="5845319" y="4161699"/>
            <a:ext cx="574884" cy="408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21" name="Picture 20"/>
          <p:cNvPicPr>
            <a:picLocks noChangeAspect="1"/>
          </p:cNvPicPr>
          <p:nvPr/>
        </p:nvPicPr>
        <p:blipFill>
          <a:blip r:embed="rId3"/>
          <a:stretch>
            <a:fillRect/>
          </a:stretch>
        </p:blipFill>
        <p:spPr>
          <a:xfrm>
            <a:off x="235160" y="2671624"/>
            <a:ext cx="2687226" cy="1796433"/>
          </a:xfrm>
          <a:prstGeom prst="rect">
            <a:avLst/>
          </a:prstGeom>
        </p:spPr>
      </p:pic>
      <p:sp>
        <p:nvSpPr>
          <p:cNvPr id="22" name="TextBox 21"/>
          <p:cNvSpPr txBox="1"/>
          <p:nvPr/>
        </p:nvSpPr>
        <p:spPr>
          <a:xfrm>
            <a:off x="1394146" y="2075521"/>
            <a:ext cx="774571" cy="369332"/>
          </a:xfrm>
          <a:prstGeom prst="rect">
            <a:avLst/>
          </a:prstGeom>
          <a:noFill/>
        </p:spPr>
        <p:txBody>
          <a:bodyPr wrap="none" rtlCol="0">
            <a:spAutoFit/>
          </a:bodyPr>
          <a:lstStyle/>
          <a:p>
            <a:r>
              <a:rPr lang="en-US"/>
              <a:t>1993</a:t>
            </a:r>
            <a:endParaRPr lang="en-SG"/>
          </a:p>
        </p:txBody>
      </p:sp>
      <p:sp>
        <p:nvSpPr>
          <p:cNvPr id="23" name="TextBox 22"/>
          <p:cNvSpPr txBox="1"/>
          <p:nvPr/>
        </p:nvSpPr>
        <p:spPr>
          <a:xfrm>
            <a:off x="4327345" y="2075521"/>
            <a:ext cx="774571" cy="369332"/>
          </a:xfrm>
          <a:prstGeom prst="rect">
            <a:avLst/>
          </a:prstGeom>
          <a:noFill/>
        </p:spPr>
        <p:txBody>
          <a:bodyPr wrap="none" rtlCol="0">
            <a:spAutoFit/>
          </a:bodyPr>
          <a:lstStyle/>
          <a:p>
            <a:r>
              <a:rPr lang="en-US"/>
              <a:t>2007</a:t>
            </a:r>
            <a:endParaRPr lang="en-SG"/>
          </a:p>
        </p:txBody>
      </p:sp>
      <p:grpSp>
        <p:nvGrpSpPr>
          <p:cNvPr id="7" name="Group 6"/>
          <p:cNvGrpSpPr/>
          <p:nvPr/>
        </p:nvGrpSpPr>
        <p:grpSpPr>
          <a:xfrm>
            <a:off x="6205674" y="1334696"/>
            <a:ext cx="2505071" cy="1324671"/>
            <a:chOff x="7690921" y="1163318"/>
            <a:chExt cx="3083164" cy="1630364"/>
          </a:xfrm>
        </p:grpSpPr>
        <p:pic>
          <p:nvPicPr>
            <p:cNvPr id="16" name="Picture 15"/>
            <p:cNvPicPr>
              <a:picLocks noChangeAspect="1"/>
            </p:cNvPicPr>
            <p:nvPr/>
          </p:nvPicPr>
          <p:blipFill>
            <a:blip r:embed="rId5"/>
            <a:stretch>
              <a:fillRect/>
            </a:stretch>
          </p:blipFill>
          <p:spPr>
            <a:xfrm>
              <a:off x="7690921" y="1460182"/>
              <a:ext cx="2590800" cy="1333500"/>
            </a:xfrm>
            <a:prstGeom prst="rect">
              <a:avLst/>
            </a:prstGeom>
          </p:spPr>
        </p:pic>
        <p:sp>
          <p:nvSpPr>
            <p:cNvPr id="17" name="TextBox 16"/>
            <p:cNvSpPr txBox="1"/>
            <p:nvPr/>
          </p:nvSpPr>
          <p:spPr>
            <a:xfrm>
              <a:off x="8756751" y="1163318"/>
              <a:ext cx="2017334" cy="852304"/>
            </a:xfrm>
            <a:prstGeom prst="rect">
              <a:avLst/>
            </a:prstGeom>
            <a:solidFill>
              <a:schemeClr val="bg1"/>
            </a:solidFill>
          </p:spPr>
          <p:txBody>
            <a:bodyPr wrap="square" rtlCol="0">
              <a:spAutoFit/>
            </a:bodyPr>
            <a:lstStyle/>
            <a:p>
              <a:r>
                <a:rPr lang="en-US" sz="1300" dirty="0" err="1"/>
                <a:t>Geospace</a:t>
              </a:r>
              <a:r>
                <a:rPr lang="en-US" sz="1300" dirty="0"/>
                <a:t> – GIS </a:t>
              </a:r>
              <a:r>
                <a:rPr lang="en-US" sz="1300" dirty="0" err="1"/>
                <a:t>Dữ</a:t>
              </a:r>
              <a:r>
                <a:rPr lang="en-US" sz="1300" dirty="0"/>
                <a:t> </a:t>
              </a:r>
              <a:r>
                <a:rPr lang="en-US" sz="1300" dirty="0" err="1"/>
                <a:t>liệu</a:t>
              </a:r>
              <a:r>
                <a:rPr lang="en-US" sz="1300" dirty="0"/>
                <a:t> </a:t>
              </a:r>
              <a:r>
                <a:rPr lang="en-US" sz="1300" dirty="0" err="1"/>
                <a:t>cho</a:t>
              </a:r>
              <a:r>
                <a:rPr lang="en-US" sz="1300" dirty="0"/>
                <a:t> </a:t>
              </a:r>
              <a:r>
                <a:rPr lang="en-US" sz="1300" dirty="0" err="1"/>
                <a:t>khu</a:t>
              </a:r>
              <a:r>
                <a:rPr lang="en-US" sz="1300" dirty="0"/>
                <a:t> </a:t>
              </a:r>
              <a:r>
                <a:rPr lang="en-US" sz="1300" dirty="0" err="1"/>
                <a:t>vực</a:t>
              </a:r>
              <a:r>
                <a:rPr lang="en-US" sz="1300" dirty="0"/>
                <a:t> </a:t>
              </a:r>
              <a:r>
                <a:rPr lang="en-US" sz="1300" dirty="0" err="1"/>
                <a:t>công</a:t>
              </a:r>
              <a:endParaRPr lang="en-SG" sz="1300" dirty="0"/>
            </a:p>
          </p:txBody>
        </p:sp>
        <p:sp>
          <p:nvSpPr>
            <p:cNvPr id="24" name="TextBox 23"/>
            <p:cNvSpPr txBox="1"/>
            <p:nvPr/>
          </p:nvSpPr>
          <p:spPr>
            <a:xfrm>
              <a:off x="9647689" y="2218536"/>
              <a:ext cx="953318" cy="454562"/>
            </a:xfrm>
            <a:prstGeom prst="rect">
              <a:avLst/>
            </a:prstGeom>
            <a:noFill/>
          </p:spPr>
          <p:txBody>
            <a:bodyPr wrap="none" rtlCol="0">
              <a:spAutoFit/>
            </a:bodyPr>
            <a:lstStyle/>
            <a:p>
              <a:r>
                <a:rPr lang="en-US" dirty="0"/>
                <a:t>2011</a:t>
              </a:r>
              <a:endParaRPr lang="en-SG" dirty="0"/>
            </a:p>
          </p:txBody>
        </p:sp>
      </p:grpSp>
      <p:sp>
        <p:nvSpPr>
          <p:cNvPr id="26" name="TextBox 25"/>
          <p:cNvSpPr txBox="1"/>
          <p:nvPr/>
        </p:nvSpPr>
        <p:spPr>
          <a:xfrm>
            <a:off x="3359890" y="4807658"/>
            <a:ext cx="3287118" cy="692497"/>
          </a:xfrm>
          <a:prstGeom prst="rect">
            <a:avLst/>
          </a:prstGeom>
          <a:noFill/>
        </p:spPr>
        <p:txBody>
          <a:bodyPr wrap="none" rtlCol="0">
            <a:spAutoFit/>
          </a:bodyPr>
          <a:lstStyle/>
          <a:p>
            <a:pPr marL="232172" indent="-232172">
              <a:buFont typeface="Arial" panose="020B0604020202020204" pitchFamily="34" charset="0"/>
              <a:buChar char="•"/>
            </a:pPr>
            <a:r>
              <a:rPr lang="en-US" sz="1300" dirty="0" err="1"/>
              <a:t>Hệ</a:t>
            </a:r>
            <a:r>
              <a:rPr lang="en-US" sz="1300" dirty="0"/>
              <a:t> </a:t>
            </a:r>
            <a:r>
              <a:rPr lang="en-US" sz="1300" dirty="0" err="1"/>
              <a:t>thống</a:t>
            </a:r>
            <a:r>
              <a:rPr lang="en-US" sz="1300" dirty="0"/>
              <a:t> </a:t>
            </a:r>
            <a:r>
              <a:rPr lang="en-US" sz="1300" dirty="0" err="1"/>
              <a:t>trực</a:t>
            </a:r>
            <a:r>
              <a:rPr lang="en-US" sz="1300" dirty="0"/>
              <a:t> </a:t>
            </a:r>
            <a:r>
              <a:rPr lang="en-US" sz="1300" dirty="0" err="1"/>
              <a:t>tuyến</a:t>
            </a:r>
            <a:r>
              <a:rPr lang="en-US" sz="1300" dirty="0"/>
              <a:t> </a:t>
            </a:r>
            <a:r>
              <a:rPr lang="en-US" sz="1300" dirty="0" err="1"/>
              <a:t>dựa</a:t>
            </a:r>
            <a:r>
              <a:rPr lang="en-US" sz="1300" dirty="0"/>
              <a:t> </a:t>
            </a:r>
            <a:r>
              <a:rPr lang="en-US" sz="1300" dirty="0" err="1"/>
              <a:t>trên</a:t>
            </a:r>
            <a:r>
              <a:rPr lang="en-US" sz="1300" dirty="0"/>
              <a:t> web</a:t>
            </a:r>
          </a:p>
          <a:p>
            <a:pPr marL="232172" indent="-232172">
              <a:buFont typeface="Arial" panose="020B0604020202020204" pitchFamily="34" charset="0"/>
              <a:buChar char="•"/>
            </a:pPr>
            <a:r>
              <a:rPr lang="en-US" sz="1300" dirty="0" err="1"/>
              <a:t>Cải</a:t>
            </a:r>
            <a:r>
              <a:rPr lang="en-US" sz="1300" dirty="0"/>
              <a:t> </a:t>
            </a:r>
            <a:r>
              <a:rPr lang="en-US" sz="1300" dirty="0" err="1"/>
              <a:t>thiện</a:t>
            </a:r>
            <a:r>
              <a:rPr lang="en-US" sz="1300" dirty="0"/>
              <a:t> </a:t>
            </a:r>
            <a:r>
              <a:rPr lang="en-US" sz="1300" dirty="0" err="1"/>
              <a:t>tính</a:t>
            </a:r>
            <a:r>
              <a:rPr lang="en-US" sz="1300" dirty="0"/>
              <a:t> </a:t>
            </a:r>
            <a:r>
              <a:rPr lang="en-US" sz="1300" dirty="0" err="1"/>
              <a:t>kịp</a:t>
            </a:r>
            <a:r>
              <a:rPr lang="en-US" sz="1300" dirty="0"/>
              <a:t> </a:t>
            </a:r>
            <a:r>
              <a:rPr lang="en-US" sz="1300" dirty="0" err="1"/>
              <a:t>thời</a:t>
            </a:r>
            <a:r>
              <a:rPr lang="en-US" sz="1300" dirty="0"/>
              <a:t> </a:t>
            </a:r>
            <a:r>
              <a:rPr lang="en-US" sz="1300" dirty="0" err="1"/>
              <a:t>trong</a:t>
            </a:r>
            <a:r>
              <a:rPr lang="en-US" sz="1300" dirty="0"/>
              <a:t> </a:t>
            </a:r>
            <a:r>
              <a:rPr lang="en-US" sz="1300" dirty="0" err="1"/>
              <a:t>việc</a:t>
            </a:r>
            <a:endParaRPr lang="en-US" sz="1300" dirty="0"/>
          </a:p>
          <a:p>
            <a:r>
              <a:rPr lang="en-US" sz="1300" dirty="0"/>
              <a:t>chia </a:t>
            </a:r>
            <a:r>
              <a:rPr lang="en-US" sz="1300" dirty="0" err="1"/>
              <a:t>sẻ</a:t>
            </a:r>
            <a:r>
              <a:rPr lang="en-US" sz="1300" dirty="0"/>
              <a:t> </a:t>
            </a:r>
            <a:r>
              <a:rPr lang="en-US" sz="1300" dirty="0" err="1"/>
              <a:t>dữ</a:t>
            </a:r>
            <a:r>
              <a:rPr lang="en-US" sz="1300" dirty="0"/>
              <a:t> </a:t>
            </a:r>
            <a:r>
              <a:rPr lang="en-US" sz="1300" dirty="0" err="1"/>
              <a:t>liệu</a:t>
            </a:r>
            <a:endParaRPr lang="en-US" sz="1300" dirty="0"/>
          </a:p>
        </p:txBody>
      </p:sp>
      <p:sp>
        <p:nvSpPr>
          <p:cNvPr id="27" name="Rectangle 26"/>
          <p:cNvSpPr/>
          <p:nvPr/>
        </p:nvSpPr>
        <p:spPr>
          <a:xfrm>
            <a:off x="3358635" y="5877053"/>
            <a:ext cx="3188531" cy="492443"/>
          </a:xfrm>
          <a:prstGeom prst="rect">
            <a:avLst/>
          </a:prstGeom>
        </p:spPr>
        <p:txBody>
          <a:bodyPr wrap="square">
            <a:spAutoFit/>
          </a:bodyPr>
          <a:lstStyle/>
          <a:p>
            <a:pPr marL="232172" indent="-232172">
              <a:buFont typeface="Arial" panose="020B0604020202020204" pitchFamily="34" charset="0"/>
              <a:buChar char="•"/>
            </a:pPr>
            <a:r>
              <a:rPr lang="en-SG" sz="1300" dirty="0" err="1"/>
              <a:t>Cung</a:t>
            </a:r>
            <a:r>
              <a:rPr lang="en-SG" sz="1300" dirty="0"/>
              <a:t> </a:t>
            </a:r>
            <a:r>
              <a:rPr lang="en-SG" sz="1300" dirty="0" err="1"/>
              <a:t>cấp</a:t>
            </a:r>
            <a:r>
              <a:rPr lang="en-SG" sz="1300" dirty="0"/>
              <a:t> </a:t>
            </a:r>
            <a:r>
              <a:rPr lang="en-SG" sz="1300" dirty="0" err="1"/>
              <a:t>hệ</a:t>
            </a:r>
            <a:r>
              <a:rPr lang="en-SG" sz="1300" dirty="0"/>
              <a:t> </a:t>
            </a:r>
            <a:r>
              <a:rPr lang="en-SG" sz="1300" dirty="0" err="1"/>
              <a:t>thống</a:t>
            </a:r>
            <a:r>
              <a:rPr lang="en-SG" sz="1300" dirty="0"/>
              <a:t> </a:t>
            </a:r>
            <a:r>
              <a:rPr lang="vi-VN" sz="1300" dirty="0"/>
              <a:t>bản đồ </a:t>
            </a:r>
            <a:r>
              <a:rPr lang="en-SG" sz="1300" dirty="0"/>
              <a:t>tin </a:t>
            </a:r>
            <a:r>
              <a:rPr lang="en-SG" sz="1300" dirty="0" err="1"/>
              <a:t>cậy</a:t>
            </a:r>
            <a:r>
              <a:rPr lang="en-SG" sz="1300" dirty="0"/>
              <a:t> </a:t>
            </a:r>
            <a:r>
              <a:rPr lang="vi-VN" sz="1300" dirty="0"/>
              <a:t>cho khu vực tư nhân</a:t>
            </a:r>
            <a:endParaRPr lang="en-US" sz="1300" dirty="0"/>
          </a:p>
        </p:txBody>
      </p:sp>
      <p:sp>
        <p:nvSpPr>
          <p:cNvPr id="28" name="Rectangle 27"/>
          <p:cNvSpPr/>
          <p:nvPr/>
        </p:nvSpPr>
        <p:spPr>
          <a:xfrm>
            <a:off x="3452834" y="4507575"/>
            <a:ext cx="2778325" cy="292388"/>
          </a:xfrm>
          <a:prstGeom prst="rect">
            <a:avLst/>
          </a:prstGeom>
          <a:solidFill>
            <a:srgbClr val="C00000"/>
          </a:solidFill>
        </p:spPr>
        <p:txBody>
          <a:bodyPr wrap="none">
            <a:spAutoFit/>
          </a:bodyPr>
          <a:lstStyle/>
          <a:p>
            <a:r>
              <a:rPr lang="en-US" sz="1300" b="1" dirty="0" err="1">
                <a:solidFill>
                  <a:schemeClr val="bg1"/>
                </a:solidFill>
              </a:rPr>
              <a:t>Lợi</a:t>
            </a:r>
            <a:r>
              <a:rPr lang="en-US" sz="1300" b="1" dirty="0">
                <a:solidFill>
                  <a:schemeClr val="bg1"/>
                </a:solidFill>
              </a:rPr>
              <a:t> </a:t>
            </a:r>
            <a:r>
              <a:rPr lang="en-US" sz="1300" b="1" dirty="0" err="1">
                <a:solidFill>
                  <a:schemeClr val="bg1"/>
                </a:solidFill>
              </a:rPr>
              <a:t>ích</a:t>
            </a:r>
            <a:r>
              <a:rPr lang="en-US" sz="1300" b="1" dirty="0">
                <a:solidFill>
                  <a:schemeClr val="bg1"/>
                </a:solidFill>
              </a:rPr>
              <a:t> </a:t>
            </a:r>
            <a:r>
              <a:rPr lang="en-US" sz="1300" b="1" dirty="0" err="1">
                <a:solidFill>
                  <a:schemeClr val="bg1"/>
                </a:solidFill>
              </a:rPr>
              <a:t>đối</a:t>
            </a:r>
            <a:r>
              <a:rPr lang="en-US" sz="1300" b="1" dirty="0">
                <a:solidFill>
                  <a:schemeClr val="bg1"/>
                </a:solidFill>
              </a:rPr>
              <a:t> </a:t>
            </a:r>
            <a:r>
              <a:rPr lang="en-US" sz="1300" b="1" dirty="0" err="1">
                <a:solidFill>
                  <a:schemeClr val="bg1"/>
                </a:solidFill>
              </a:rPr>
              <a:t>với</a:t>
            </a:r>
            <a:r>
              <a:rPr lang="en-US" sz="1300" b="1" dirty="0">
                <a:solidFill>
                  <a:schemeClr val="bg1"/>
                </a:solidFill>
              </a:rPr>
              <a:t> </a:t>
            </a:r>
            <a:r>
              <a:rPr lang="en-US" sz="1300" b="1" dirty="0" err="1">
                <a:solidFill>
                  <a:schemeClr val="bg1"/>
                </a:solidFill>
              </a:rPr>
              <a:t>khu</a:t>
            </a:r>
            <a:r>
              <a:rPr lang="en-US" sz="1300" b="1" dirty="0">
                <a:solidFill>
                  <a:schemeClr val="bg1"/>
                </a:solidFill>
              </a:rPr>
              <a:t> </a:t>
            </a:r>
            <a:r>
              <a:rPr lang="en-US" sz="1300" b="1" dirty="0" err="1">
                <a:solidFill>
                  <a:schemeClr val="bg1"/>
                </a:solidFill>
              </a:rPr>
              <a:t>vực</a:t>
            </a:r>
            <a:r>
              <a:rPr lang="en-US" sz="1300" b="1" dirty="0">
                <a:solidFill>
                  <a:schemeClr val="bg1"/>
                </a:solidFill>
              </a:rPr>
              <a:t> </a:t>
            </a:r>
            <a:r>
              <a:rPr lang="en-US" sz="1300" b="1" dirty="0" err="1">
                <a:solidFill>
                  <a:schemeClr val="bg1"/>
                </a:solidFill>
              </a:rPr>
              <a:t>công</a:t>
            </a:r>
            <a:endParaRPr lang="en-US" sz="1300" b="1" dirty="0">
              <a:solidFill>
                <a:schemeClr val="bg1"/>
              </a:solidFill>
            </a:endParaRPr>
          </a:p>
        </p:txBody>
      </p:sp>
      <p:sp>
        <p:nvSpPr>
          <p:cNvPr id="29" name="Rectangle 28"/>
          <p:cNvSpPr/>
          <p:nvPr/>
        </p:nvSpPr>
        <p:spPr>
          <a:xfrm>
            <a:off x="3425117" y="5571338"/>
            <a:ext cx="2525050" cy="292388"/>
          </a:xfrm>
          <a:prstGeom prst="rect">
            <a:avLst/>
          </a:prstGeom>
          <a:solidFill>
            <a:srgbClr val="C00000"/>
          </a:solidFill>
        </p:spPr>
        <p:txBody>
          <a:bodyPr wrap="none">
            <a:spAutoFit/>
          </a:bodyPr>
          <a:lstStyle/>
          <a:p>
            <a:r>
              <a:rPr lang="en-US" sz="1300" b="1" dirty="0" err="1">
                <a:solidFill>
                  <a:schemeClr val="bg1"/>
                </a:solidFill>
              </a:rPr>
              <a:t>Lợi</a:t>
            </a:r>
            <a:r>
              <a:rPr lang="en-US" sz="1300" b="1" dirty="0">
                <a:solidFill>
                  <a:schemeClr val="bg1"/>
                </a:solidFill>
              </a:rPr>
              <a:t> </a:t>
            </a:r>
            <a:r>
              <a:rPr lang="en-US" sz="1300" b="1" dirty="0" err="1">
                <a:solidFill>
                  <a:schemeClr val="bg1"/>
                </a:solidFill>
              </a:rPr>
              <a:t>ích</a:t>
            </a:r>
            <a:r>
              <a:rPr lang="en-US" sz="1300" b="1" dirty="0">
                <a:solidFill>
                  <a:schemeClr val="bg1"/>
                </a:solidFill>
              </a:rPr>
              <a:t> </a:t>
            </a:r>
            <a:r>
              <a:rPr lang="en-US" sz="1300" b="1" dirty="0" err="1">
                <a:solidFill>
                  <a:schemeClr val="bg1"/>
                </a:solidFill>
              </a:rPr>
              <a:t>đối</a:t>
            </a:r>
            <a:r>
              <a:rPr lang="en-US" sz="1300" b="1" dirty="0">
                <a:solidFill>
                  <a:schemeClr val="bg1"/>
                </a:solidFill>
              </a:rPr>
              <a:t> </a:t>
            </a:r>
            <a:r>
              <a:rPr lang="en-US" sz="1300" b="1" dirty="0" err="1">
                <a:solidFill>
                  <a:schemeClr val="bg1"/>
                </a:solidFill>
              </a:rPr>
              <a:t>với</a:t>
            </a:r>
            <a:r>
              <a:rPr lang="en-US" sz="1300" b="1" dirty="0">
                <a:solidFill>
                  <a:schemeClr val="bg1"/>
                </a:solidFill>
              </a:rPr>
              <a:t> </a:t>
            </a:r>
            <a:r>
              <a:rPr lang="en-US" sz="1300" b="1" dirty="0" err="1">
                <a:solidFill>
                  <a:schemeClr val="bg1"/>
                </a:solidFill>
              </a:rPr>
              <a:t>khu</a:t>
            </a:r>
            <a:r>
              <a:rPr lang="en-US" sz="1300" b="1" dirty="0">
                <a:solidFill>
                  <a:schemeClr val="bg1"/>
                </a:solidFill>
              </a:rPr>
              <a:t> </a:t>
            </a:r>
            <a:r>
              <a:rPr lang="en-US" sz="1300" b="1" dirty="0" err="1">
                <a:solidFill>
                  <a:schemeClr val="bg1"/>
                </a:solidFill>
              </a:rPr>
              <a:t>vực</a:t>
            </a:r>
            <a:r>
              <a:rPr lang="en-US" sz="1300" b="1" dirty="0">
                <a:solidFill>
                  <a:schemeClr val="bg1"/>
                </a:solidFill>
              </a:rPr>
              <a:t> </a:t>
            </a:r>
            <a:r>
              <a:rPr lang="en-US" sz="1300" b="1" dirty="0" err="1">
                <a:solidFill>
                  <a:schemeClr val="bg1"/>
                </a:solidFill>
              </a:rPr>
              <a:t>tư</a:t>
            </a:r>
            <a:endParaRPr lang="en-US" sz="1300" b="1" dirty="0">
              <a:solidFill>
                <a:schemeClr val="bg1"/>
              </a:solidFill>
            </a:endParaRPr>
          </a:p>
        </p:txBody>
      </p:sp>
      <p:sp>
        <p:nvSpPr>
          <p:cNvPr id="30" name="Right Arrow 29"/>
          <p:cNvSpPr/>
          <p:nvPr/>
        </p:nvSpPr>
        <p:spPr>
          <a:xfrm>
            <a:off x="3031024" y="3250375"/>
            <a:ext cx="459240" cy="4023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31" name="Picture 30"/>
          <p:cNvPicPr>
            <a:picLocks noChangeAspect="1"/>
          </p:cNvPicPr>
          <p:nvPr/>
        </p:nvPicPr>
        <p:blipFill>
          <a:blip r:embed="rId6"/>
          <a:stretch>
            <a:fillRect/>
          </a:stretch>
        </p:blipFill>
        <p:spPr>
          <a:xfrm>
            <a:off x="6717985" y="4593316"/>
            <a:ext cx="2529214" cy="1202173"/>
          </a:xfrm>
          <a:prstGeom prst="rect">
            <a:avLst/>
          </a:prstGeom>
        </p:spPr>
      </p:pic>
      <p:sp>
        <p:nvSpPr>
          <p:cNvPr id="32" name="TextBox 31"/>
          <p:cNvSpPr txBox="1"/>
          <p:nvPr/>
        </p:nvSpPr>
        <p:spPr>
          <a:xfrm>
            <a:off x="300407" y="4839246"/>
            <a:ext cx="2591764" cy="1200329"/>
          </a:xfrm>
          <a:prstGeom prst="rect">
            <a:avLst/>
          </a:prstGeom>
          <a:noFill/>
        </p:spPr>
        <p:txBody>
          <a:bodyPr wrap="square" rtlCol="0">
            <a:spAutoFit/>
          </a:bodyPr>
          <a:lstStyle/>
          <a:p>
            <a:r>
              <a:rPr lang="en-US" dirty="0"/>
              <a:t>CSDL </a:t>
            </a:r>
            <a:r>
              <a:rPr lang="en-US" dirty="0" err="1"/>
              <a:t>đất</a:t>
            </a:r>
            <a:r>
              <a:rPr lang="en-US" dirty="0"/>
              <a:t> </a:t>
            </a:r>
            <a:r>
              <a:rPr lang="en-US" dirty="0" err="1"/>
              <a:t>đai</a:t>
            </a:r>
            <a:r>
              <a:rPr lang="en-US" dirty="0"/>
              <a:t> </a:t>
            </a:r>
            <a:r>
              <a:rPr lang="en-US" dirty="0" err="1"/>
              <a:t>phát</a:t>
            </a:r>
            <a:r>
              <a:rPr lang="en-US" dirty="0"/>
              <a:t> </a:t>
            </a:r>
            <a:r>
              <a:rPr lang="en-US" dirty="0" err="1"/>
              <a:t>triển</a:t>
            </a:r>
            <a:r>
              <a:rPr lang="en-US" dirty="0"/>
              <a:t> </a:t>
            </a:r>
            <a:r>
              <a:rPr lang="en-US" dirty="0" err="1"/>
              <a:t>thành</a:t>
            </a:r>
            <a:r>
              <a:rPr lang="en-US" dirty="0"/>
              <a:t> </a:t>
            </a:r>
            <a:r>
              <a:rPr lang="en-US" dirty="0" err="1"/>
              <a:t>LandNet</a:t>
            </a:r>
            <a:r>
              <a:rPr lang="en-US" dirty="0"/>
              <a:t>, </a:t>
            </a:r>
            <a:r>
              <a:rPr lang="en-US" dirty="0" err="1"/>
              <a:t>sau</a:t>
            </a:r>
            <a:r>
              <a:rPr lang="en-US" dirty="0"/>
              <a:t> </a:t>
            </a:r>
            <a:r>
              <a:rPr lang="en-US" dirty="0" err="1"/>
              <a:t>đó</a:t>
            </a:r>
            <a:r>
              <a:rPr lang="en-US" dirty="0"/>
              <a:t> </a:t>
            </a:r>
            <a:r>
              <a:rPr lang="en-US" dirty="0" err="1"/>
              <a:t>phát</a:t>
            </a:r>
            <a:r>
              <a:rPr lang="en-US" dirty="0"/>
              <a:t> </a:t>
            </a:r>
            <a:r>
              <a:rPr lang="en-US" dirty="0" err="1"/>
              <a:t>triển</a:t>
            </a:r>
            <a:r>
              <a:rPr lang="en-US" dirty="0"/>
              <a:t> </a:t>
            </a:r>
            <a:r>
              <a:rPr lang="en-US" dirty="0" err="1"/>
              <a:t>thành</a:t>
            </a:r>
            <a:r>
              <a:rPr lang="en-US" dirty="0"/>
              <a:t> </a:t>
            </a:r>
            <a:r>
              <a:rPr lang="en-US" dirty="0" err="1"/>
              <a:t>Geospace</a:t>
            </a:r>
            <a:endParaRPr lang="en-SG" dirty="0"/>
          </a:p>
        </p:txBody>
      </p:sp>
      <p:sp>
        <p:nvSpPr>
          <p:cNvPr id="33" name="Rectangle 32"/>
          <p:cNvSpPr/>
          <p:nvPr/>
        </p:nvSpPr>
        <p:spPr>
          <a:xfrm>
            <a:off x="6654026" y="4340236"/>
            <a:ext cx="2182008" cy="242374"/>
          </a:xfrm>
          <a:prstGeom prst="rect">
            <a:avLst/>
          </a:prstGeom>
        </p:spPr>
        <p:txBody>
          <a:bodyPr wrap="none">
            <a:spAutoFit/>
          </a:bodyPr>
          <a:lstStyle/>
          <a:p>
            <a:r>
              <a:rPr lang="en-SG" sz="975">
                <a:hlinkClick r:id="rId7"/>
              </a:rPr>
              <a:t>https://www.onemap.sg/home/</a:t>
            </a:r>
            <a:endParaRPr lang="en-SG" sz="975"/>
          </a:p>
        </p:txBody>
      </p:sp>
      <p:sp>
        <p:nvSpPr>
          <p:cNvPr id="34" name="Rectangle 33"/>
          <p:cNvSpPr/>
          <p:nvPr/>
        </p:nvSpPr>
        <p:spPr>
          <a:xfrm>
            <a:off x="7620542" y="2697738"/>
            <a:ext cx="2180405" cy="242374"/>
          </a:xfrm>
          <a:prstGeom prst="rect">
            <a:avLst/>
          </a:prstGeom>
        </p:spPr>
        <p:txBody>
          <a:bodyPr wrap="none">
            <a:spAutoFit/>
          </a:bodyPr>
          <a:lstStyle/>
          <a:p>
            <a:r>
              <a:rPr lang="en-SG" sz="975" dirty="0">
                <a:hlinkClick r:id="rId8"/>
              </a:rPr>
              <a:t>https://www.sla.gov.sg/inlis/#/</a:t>
            </a:r>
            <a:endParaRPr lang="en-SG" sz="975" dirty="0"/>
          </a:p>
        </p:txBody>
      </p:sp>
      <p:sp>
        <p:nvSpPr>
          <p:cNvPr id="35" name="Rectangle 34"/>
          <p:cNvSpPr/>
          <p:nvPr/>
        </p:nvSpPr>
        <p:spPr>
          <a:xfrm>
            <a:off x="8600831" y="3630237"/>
            <a:ext cx="1124381" cy="692497"/>
          </a:xfrm>
          <a:prstGeom prst="rect">
            <a:avLst/>
          </a:prstGeom>
        </p:spPr>
        <p:txBody>
          <a:bodyPr wrap="square">
            <a:spAutoFit/>
          </a:bodyPr>
          <a:lstStyle/>
          <a:p>
            <a:r>
              <a:rPr lang="en-SG" sz="975" dirty="0">
                <a:hlinkClick r:id="rId9"/>
              </a:rPr>
              <a:t>https://www.sla.gov.sg/inlis/#/SMAP/CM/Detail</a:t>
            </a:r>
            <a:endParaRPr lang="en-SG" sz="975" dirty="0"/>
          </a:p>
        </p:txBody>
      </p:sp>
      <p:sp>
        <p:nvSpPr>
          <p:cNvPr id="36" name="Date Placeholder 35">
            <a:extLst>
              <a:ext uri="{FF2B5EF4-FFF2-40B4-BE49-F238E27FC236}">
                <a16:creationId xmlns:a16="http://schemas.microsoft.com/office/drawing/2014/main" id="{45940165-C721-76EA-5BBB-88DBD34B5AC8}"/>
              </a:ext>
            </a:extLst>
          </p:cNvPr>
          <p:cNvSpPr>
            <a:spLocks noGrp="1"/>
          </p:cNvSpPr>
          <p:nvPr>
            <p:ph type="dt" sz="half" idx="10"/>
          </p:nvPr>
        </p:nvSpPr>
        <p:spPr/>
        <p:txBody>
          <a:bodyPr/>
          <a:lstStyle/>
          <a:p>
            <a:pPr>
              <a:defRPr/>
            </a:pPr>
            <a:r>
              <a:rPr lang="en-US"/>
              <a:t>Version 1.0</a:t>
            </a:r>
          </a:p>
        </p:txBody>
      </p:sp>
      <p:sp>
        <p:nvSpPr>
          <p:cNvPr id="37" name="Footer Placeholder 36">
            <a:extLst>
              <a:ext uri="{FF2B5EF4-FFF2-40B4-BE49-F238E27FC236}">
                <a16:creationId xmlns:a16="http://schemas.microsoft.com/office/drawing/2014/main" id="{D988CEC5-2E4F-1829-75D9-06E246512AFE}"/>
              </a:ext>
            </a:extLst>
          </p:cNvPr>
          <p:cNvSpPr>
            <a:spLocks noGrp="1"/>
          </p:cNvSpPr>
          <p:nvPr>
            <p:ph type="ftr" sz="quarter" idx="11"/>
          </p:nvPr>
        </p:nvSpPr>
        <p:spPr/>
        <p:txBody>
          <a:bodyPr/>
          <a:lstStyle/>
          <a:p>
            <a:r>
              <a:rPr lang="en-US" dirty="0"/>
              <a:t>Copyright ©Tan Kim </a:t>
            </a:r>
            <a:r>
              <a:rPr lang="en-US" dirty="0" err="1"/>
              <a:t>Leng</a:t>
            </a:r>
            <a:r>
              <a:rPr lang="en-US" dirty="0"/>
              <a:t>                                           CONFIDENTIAL                </a:t>
            </a:r>
          </a:p>
        </p:txBody>
      </p:sp>
      <p:sp>
        <p:nvSpPr>
          <p:cNvPr id="38" name="Slide Number Placeholder 37">
            <a:extLst>
              <a:ext uri="{FF2B5EF4-FFF2-40B4-BE49-F238E27FC236}">
                <a16:creationId xmlns:a16="http://schemas.microsoft.com/office/drawing/2014/main" id="{DF4BF0A3-10ED-1A16-2ECD-006BA156977F}"/>
              </a:ext>
            </a:extLst>
          </p:cNvPr>
          <p:cNvSpPr>
            <a:spLocks noGrp="1"/>
          </p:cNvSpPr>
          <p:nvPr>
            <p:ph type="sldNum" sz="quarter" idx="12"/>
          </p:nvPr>
        </p:nvSpPr>
        <p:spPr/>
        <p:txBody>
          <a:bodyPr/>
          <a:lstStyle/>
          <a:p>
            <a:r>
              <a:rPr lang="en-US"/>
              <a:t>Page </a:t>
            </a:r>
            <a:fld id="{D3005AB5-6C77-43A4-87A5-B8A35F5CD4B4}" type="slidenum">
              <a:rPr lang="en-US" smtClean="0"/>
              <a:pPr/>
              <a:t>8</a:t>
            </a:fld>
            <a:endParaRPr lang="en-US"/>
          </a:p>
        </p:txBody>
      </p:sp>
    </p:spTree>
    <p:extLst>
      <p:ext uri="{BB962C8B-B14F-4D97-AF65-F5344CB8AC3E}">
        <p14:creationId xmlns:p14="http://schemas.microsoft.com/office/powerpoint/2010/main" val="2695230449"/>
      </p:ext>
    </p:extLst>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4A527-310C-5EF2-D197-2E6C5036C1EE}"/>
              </a:ext>
            </a:extLst>
          </p:cNvPr>
          <p:cNvSpPr>
            <a:spLocks noGrp="1"/>
          </p:cNvSpPr>
          <p:nvPr>
            <p:ph type="title"/>
          </p:nvPr>
        </p:nvSpPr>
        <p:spPr/>
        <p:txBody>
          <a:bodyPr/>
          <a:lstStyle/>
          <a:p>
            <a:r>
              <a:rPr lang="en-SG" dirty="0" err="1"/>
              <a:t>Mạng</a:t>
            </a:r>
            <a:r>
              <a:rPr lang="en-SG" dirty="0"/>
              <a:t> </a:t>
            </a:r>
            <a:r>
              <a:rPr lang="en-SG" dirty="0" err="1"/>
              <a:t>Xây</a:t>
            </a:r>
            <a:r>
              <a:rPr lang="en-SG" dirty="0"/>
              <a:t> </a:t>
            </a:r>
            <a:r>
              <a:rPr lang="en-SG" dirty="0" err="1"/>
              <a:t>dựng</a:t>
            </a:r>
            <a:r>
              <a:rPr lang="en-SG" dirty="0"/>
              <a:t> và </a:t>
            </a:r>
            <a:r>
              <a:rPr lang="en-SG" dirty="0" err="1"/>
              <a:t>Bất</a:t>
            </a:r>
            <a:r>
              <a:rPr lang="en-SG" dirty="0"/>
              <a:t> </a:t>
            </a:r>
            <a:r>
              <a:rPr lang="en-SG" dirty="0" err="1"/>
              <a:t>động</a:t>
            </a:r>
            <a:r>
              <a:rPr lang="en-SG" dirty="0"/>
              <a:t> </a:t>
            </a:r>
            <a:r>
              <a:rPr lang="en-SG" dirty="0" err="1"/>
              <a:t>sản</a:t>
            </a:r>
            <a:endParaRPr lang="en-SG" dirty="0"/>
          </a:p>
        </p:txBody>
      </p:sp>
      <p:sp>
        <p:nvSpPr>
          <p:cNvPr id="4" name="Date Placeholder 3">
            <a:extLst>
              <a:ext uri="{FF2B5EF4-FFF2-40B4-BE49-F238E27FC236}">
                <a16:creationId xmlns:a16="http://schemas.microsoft.com/office/drawing/2014/main" id="{E3B183E6-1E97-DD3B-E5AD-E40A77C8106B}"/>
              </a:ext>
            </a:extLst>
          </p:cNvPr>
          <p:cNvSpPr>
            <a:spLocks noGrp="1"/>
          </p:cNvSpPr>
          <p:nvPr>
            <p:ph type="dt" sz="half" idx="10"/>
          </p:nvPr>
        </p:nvSpPr>
        <p:spPr/>
        <p:txBody>
          <a:bodyPr/>
          <a:lstStyle/>
          <a:p>
            <a:pPr>
              <a:defRPr/>
            </a:pPr>
            <a:r>
              <a:rPr lang="en-US"/>
              <a:t>Version 1.0</a:t>
            </a:r>
          </a:p>
        </p:txBody>
      </p:sp>
      <p:sp>
        <p:nvSpPr>
          <p:cNvPr id="5" name="Footer Placeholder 4">
            <a:extLst>
              <a:ext uri="{FF2B5EF4-FFF2-40B4-BE49-F238E27FC236}">
                <a16:creationId xmlns:a16="http://schemas.microsoft.com/office/drawing/2014/main" id="{B50F9624-6837-FDA0-4720-6A1DDBBFF03D}"/>
              </a:ext>
            </a:extLst>
          </p:cNvPr>
          <p:cNvSpPr>
            <a:spLocks noGrp="1"/>
          </p:cNvSpPr>
          <p:nvPr>
            <p:ph type="ftr" sz="quarter" idx="11"/>
          </p:nvPr>
        </p:nvSpPr>
        <p:spPr/>
        <p:txBody>
          <a:bodyPr/>
          <a:lstStyle/>
          <a:p>
            <a:r>
              <a:rPr lang="en-US" dirty="0"/>
              <a:t>Copyright ©Tan Kim </a:t>
            </a:r>
            <a:r>
              <a:rPr lang="en-US" dirty="0" err="1"/>
              <a:t>Leng</a:t>
            </a:r>
            <a:r>
              <a:rPr lang="en-US" dirty="0"/>
              <a:t>                                           CONFIDENTIAL                </a:t>
            </a:r>
          </a:p>
        </p:txBody>
      </p:sp>
      <p:sp>
        <p:nvSpPr>
          <p:cNvPr id="6" name="Slide Number Placeholder 5">
            <a:extLst>
              <a:ext uri="{FF2B5EF4-FFF2-40B4-BE49-F238E27FC236}">
                <a16:creationId xmlns:a16="http://schemas.microsoft.com/office/drawing/2014/main" id="{19BC7B90-F19F-AA11-7EF7-636D8A999E3D}"/>
              </a:ext>
            </a:extLst>
          </p:cNvPr>
          <p:cNvSpPr>
            <a:spLocks noGrp="1"/>
          </p:cNvSpPr>
          <p:nvPr>
            <p:ph type="sldNum" sz="quarter" idx="12"/>
          </p:nvPr>
        </p:nvSpPr>
        <p:spPr/>
        <p:txBody>
          <a:bodyPr/>
          <a:lstStyle/>
          <a:p>
            <a:r>
              <a:rPr lang="en-US"/>
              <a:t>Page </a:t>
            </a:r>
            <a:fld id="{1371D364-6351-44CA-B9C9-889656058316}" type="slidenum">
              <a:rPr lang="en-US" smtClean="0"/>
              <a:pPr/>
              <a:t>9</a:t>
            </a:fld>
            <a:endParaRPr lang="en-US"/>
          </a:p>
        </p:txBody>
      </p:sp>
      <p:pic>
        <p:nvPicPr>
          <p:cNvPr id="7" name="Picture 6">
            <a:extLst>
              <a:ext uri="{FF2B5EF4-FFF2-40B4-BE49-F238E27FC236}">
                <a16:creationId xmlns:a16="http://schemas.microsoft.com/office/drawing/2014/main" id="{60C3111C-7E92-7C2A-DBAD-AF499E4F3F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5483" y="3044951"/>
            <a:ext cx="3197512" cy="2397947"/>
          </a:xfrm>
          <a:prstGeom prst="rect">
            <a:avLst/>
          </a:prstGeom>
        </p:spPr>
      </p:pic>
      <p:sp>
        <p:nvSpPr>
          <p:cNvPr id="8" name="Content Placeholder 2">
            <a:extLst>
              <a:ext uri="{FF2B5EF4-FFF2-40B4-BE49-F238E27FC236}">
                <a16:creationId xmlns:a16="http://schemas.microsoft.com/office/drawing/2014/main" id="{C567F624-86F3-2681-1492-5E42B7F303B3}"/>
              </a:ext>
            </a:extLst>
          </p:cNvPr>
          <p:cNvSpPr>
            <a:spLocks noGrp="1"/>
          </p:cNvSpPr>
          <p:nvPr>
            <p:ph idx="1"/>
          </p:nvPr>
        </p:nvSpPr>
        <p:spPr>
          <a:xfrm>
            <a:off x="309564" y="1357316"/>
            <a:ext cx="6022727" cy="5000625"/>
          </a:xfrm>
        </p:spPr>
        <p:txBody>
          <a:bodyPr/>
          <a:lstStyle/>
          <a:p>
            <a:r>
              <a:rPr lang="en-US" sz="2400" dirty="0" err="1"/>
              <a:t>Thiết</a:t>
            </a:r>
            <a:r>
              <a:rPr lang="en-US" sz="2400" dirty="0"/>
              <a:t> </a:t>
            </a:r>
            <a:r>
              <a:rPr lang="en-US" sz="2400" dirty="0" err="1"/>
              <a:t>kế</a:t>
            </a:r>
            <a:r>
              <a:rPr lang="en-US" sz="2400" dirty="0"/>
              <a:t> </a:t>
            </a:r>
            <a:r>
              <a:rPr lang="en-US" sz="2400" dirty="0" err="1"/>
              <a:t>lại</a:t>
            </a:r>
            <a:r>
              <a:rPr lang="en-US" sz="2400" dirty="0"/>
              <a:t> </a:t>
            </a:r>
            <a:r>
              <a:rPr lang="en-US" sz="2400" dirty="0" err="1"/>
              <a:t>quy</a:t>
            </a:r>
            <a:r>
              <a:rPr lang="en-US" sz="2400" dirty="0"/>
              <a:t> </a:t>
            </a:r>
            <a:r>
              <a:rPr lang="en-US" sz="2400" dirty="0" err="1"/>
              <a:t>trình</a:t>
            </a:r>
            <a:r>
              <a:rPr lang="en-US" sz="2400" dirty="0"/>
              <a:t> </a:t>
            </a:r>
            <a:r>
              <a:rPr lang="en-US" sz="2400" dirty="0" err="1"/>
              <a:t>nghiệp</a:t>
            </a:r>
            <a:r>
              <a:rPr lang="en-US" sz="2400" dirty="0"/>
              <a:t> </a:t>
            </a:r>
            <a:r>
              <a:rPr lang="en-US" sz="2400" dirty="0" err="1"/>
              <a:t>vụ</a:t>
            </a:r>
            <a:r>
              <a:rPr lang="en-US" sz="2400" dirty="0"/>
              <a:t> </a:t>
            </a:r>
            <a:r>
              <a:rPr lang="en-US" sz="2400" dirty="0" err="1"/>
              <a:t>cho</a:t>
            </a:r>
            <a:r>
              <a:rPr lang="en-US" sz="2400" dirty="0"/>
              <a:t> </a:t>
            </a:r>
            <a:r>
              <a:rPr lang="en-US" sz="2400" dirty="0" err="1"/>
              <a:t>ngành</a:t>
            </a:r>
            <a:r>
              <a:rPr lang="en-US" sz="2400" dirty="0"/>
              <a:t> </a:t>
            </a:r>
            <a:r>
              <a:rPr lang="en-US" sz="2400" dirty="0" err="1"/>
              <a:t>quản</a:t>
            </a:r>
            <a:r>
              <a:rPr lang="en-US" sz="2400" dirty="0"/>
              <a:t> </a:t>
            </a:r>
            <a:r>
              <a:rPr lang="en-US" sz="2400" dirty="0" err="1"/>
              <a:t>lý</a:t>
            </a:r>
            <a:r>
              <a:rPr lang="en-US" sz="2400" dirty="0"/>
              <a:t> </a:t>
            </a:r>
            <a:r>
              <a:rPr lang="en-US" sz="2400" dirty="0" err="1"/>
              <a:t>xây</a:t>
            </a:r>
            <a:r>
              <a:rPr lang="en-US" sz="2400" dirty="0"/>
              <a:t> </a:t>
            </a:r>
            <a:r>
              <a:rPr lang="en-US" sz="2400" dirty="0" err="1"/>
              <a:t>dựng</a:t>
            </a:r>
            <a:endParaRPr lang="en-US" sz="2400" dirty="0"/>
          </a:p>
          <a:p>
            <a:r>
              <a:rPr lang="en-US" sz="2400" dirty="0" err="1"/>
              <a:t>Tạo</a:t>
            </a:r>
            <a:r>
              <a:rPr lang="en-US" sz="2400" dirty="0"/>
              <a:t> </a:t>
            </a:r>
            <a:r>
              <a:rPr lang="en-US" sz="2400" dirty="0" err="1"/>
              <a:t>lập</a:t>
            </a:r>
            <a:r>
              <a:rPr lang="en-US" sz="2400" dirty="0"/>
              <a:t> </a:t>
            </a:r>
            <a:r>
              <a:rPr lang="en-US" sz="2400" dirty="0" err="1"/>
              <a:t>và</a:t>
            </a:r>
            <a:r>
              <a:rPr lang="en-US" sz="2400" dirty="0"/>
              <a:t> chia </a:t>
            </a:r>
            <a:r>
              <a:rPr lang="en-US" sz="2400" dirty="0" err="1"/>
              <a:t>sẻ</a:t>
            </a:r>
            <a:r>
              <a:rPr lang="en-US" sz="2400" dirty="0"/>
              <a:t> </a:t>
            </a:r>
            <a:r>
              <a:rPr lang="en-US" sz="2400" dirty="0" err="1"/>
              <a:t>hồ</a:t>
            </a:r>
            <a:r>
              <a:rPr lang="en-US" sz="2400" dirty="0"/>
              <a:t> </a:t>
            </a:r>
            <a:r>
              <a:rPr lang="en-US" sz="2400" dirty="0" err="1"/>
              <a:t>sơ</a:t>
            </a:r>
            <a:r>
              <a:rPr lang="en-US" sz="2400" dirty="0"/>
              <a:t> </a:t>
            </a:r>
            <a:r>
              <a:rPr lang="en-US" sz="2400" dirty="0" err="1"/>
              <a:t>dự</a:t>
            </a:r>
            <a:r>
              <a:rPr lang="en-US" sz="2400" dirty="0"/>
              <a:t> </a:t>
            </a:r>
            <a:r>
              <a:rPr lang="en-US" sz="2400" dirty="0" err="1"/>
              <a:t>án</a:t>
            </a:r>
            <a:r>
              <a:rPr lang="en-US" sz="2400" dirty="0"/>
              <a:t> </a:t>
            </a:r>
            <a:r>
              <a:rPr lang="en-US" sz="2400" dirty="0" err="1"/>
              <a:t>xây</a:t>
            </a:r>
            <a:r>
              <a:rPr lang="en-US" sz="2400" dirty="0"/>
              <a:t> </a:t>
            </a:r>
            <a:r>
              <a:rPr lang="en-US" sz="2400" dirty="0" err="1"/>
              <a:t>dựng</a:t>
            </a:r>
            <a:r>
              <a:rPr lang="en-US" sz="2400" dirty="0"/>
              <a:t> </a:t>
            </a:r>
            <a:r>
              <a:rPr lang="en-US" sz="2400" dirty="0" err="1"/>
              <a:t>và</a:t>
            </a:r>
            <a:r>
              <a:rPr lang="en-US" sz="2400" dirty="0"/>
              <a:t> </a:t>
            </a:r>
            <a:r>
              <a:rPr lang="en-US" sz="2400" dirty="0" err="1"/>
              <a:t>hồ</a:t>
            </a:r>
            <a:r>
              <a:rPr lang="en-US" sz="2400" dirty="0"/>
              <a:t> </a:t>
            </a:r>
            <a:r>
              <a:rPr lang="en-US" sz="2400" dirty="0" err="1"/>
              <a:t>sơ</a:t>
            </a:r>
            <a:r>
              <a:rPr lang="en-US" sz="2400" dirty="0"/>
              <a:t> </a:t>
            </a:r>
            <a:r>
              <a:rPr lang="en-US" sz="2400" dirty="0" err="1"/>
              <a:t>nhân</a:t>
            </a:r>
            <a:r>
              <a:rPr lang="en-US" sz="2400" dirty="0"/>
              <a:t> </a:t>
            </a:r>
            <a:r>
              <a:rPr lang="en-US" sz="2400" dirty="0" err="1"/>
              <a:t>sự</a:t>
            </a:r>
            <a:r>
              <a:rPr lang="en-US" sz="2400" dirty="0"/>
              <a:t> </a:t>
            </a:r>
            <a:r>
              <a:rPr lang="en-US" sz="2400" dirty="0" err="1"/>
              <a:t>liên</a:t>
            </a:r>
            <a:r>
              <a:rPr lang="en-US" sz="2400" dirty="0"/>
              <a:t> quan </a:t>
            </a:r>
            <a:r>
              <a:rPr lang="en-US" sz="2400" dirty="0" err="1"/>
              <a:t>tới</a:t>
            </a:r>
            <a:r>
              <a:rPr lang="en-US" sz="2400" dirty="0"/>
              <a:t> </a:t>
            </a:r>
            <a:r>
              <a:rPr lang="en-US" sz="2400" dirty="0" err="1"/>
              <a:t>từng</a:t>
            </a:r>
            <a:r>
              <a:rPr lang="en-US" sz="2400" dirty="0"/>
              <a:t> </a:t>
            </a:r>
            <a:r>
              <a:rPr lang="en-US" sz="2400" dirty="0" err="1"/>
              <a:t>dự</a:t>
            </a:r>
            <a:r>
              <a:rPr lang="en-US" sz="2400" dirty="0"/>
              <a:t> </a:t>
            </a:r>
            <a:r>
              <a:rPr lang="en-US" sz="2400" dirty="0" err="1"/>
              <a:t>án</a:t>
            </a:r>
            <a:endParaRPr lang="en-US" sz="2400" dirty="0"/>
          </a:p>
          <a:p>
            <a:r>
              <a:rPr lang="en-US" sz="2400" dirty="0" err="1"/>
              <a:t>Điều</a:t>
            </a:r>
            <a:r>
              <a:rPr lang="en-US" sz="2400" dirty="0"/>
              <a:t> </a:t>
            </a:r>
            <a:r>
              <a:rPr lang="en-US" sz="2400" dirty="0" err="1"/>
              <a:t>phối</a:t>
            </a:r>
            <a:r>
              <a:rPr lang="en-US" sz="2400" dirty="0"/>
              <a:t> </a:t>
            </a:r>
            <a:r>
              <a:rPr lang="en-US" sz="2400" dirty="0" err="1"/>
              <a:t>việc</a:t>
            </a:r>
            <a:r>
              <a:rPr lang="en-US" sz="2400" dirty="0"/>
              <a:t> </a:t>
            </a:r>
            <a:r>
              <a:rPr lang="en-US" sz="2400" dirty="0" err="1"/>
              <a:t>đệ</a:t>
            </a:r>
            <a:r>
              <a:rPr lang="en-US" sz="2400" dirty="0"/>
              <a:t> </a:t>
            </a:r>
            <a:r>
              <a:rPr lang="en-US" sz="2400" dirty="0" err="1"/>
              <a:t>trình</a:t>
            </a:r>
            <a:r>
              <a:rPr lang="en-US" sz="2400" dirty="0"/>
              <a:t> </a:t>
            </a:r>
            <a:r>
              <a:rPr lang="en-US" sz="2400" dirty="0" err="1"/>
              <a:t>và</a:t>
            </a:r>
            <a:r>
              <a:rPr lang="en-US" sz="2400" dirty="0"/>
              <a:t> </a:t>
            </a:r>
            <a:r>
              <a:rPr lang="en-US" sz="2400" dirty="0" err="1"/>
              <a:t>phê</a:t>
            </a:r>
            <a:r>
              <a:rPr lang="en-US" sz="2400" dirty="0"/>
              <a:t> </a:t>
            </a:r>
            <a:r>
              <a:rPr lang="en-US" sz="2400" dirty="0" err="1"/>
              <a:t>duyệt</a:t>
            </a:r>
            <a:r>
              <a:rPr lang="en-US" sz="2400" dirty="0"/>
              <a:t> </a:t>
            </a:r>
            <a:r>
              <a:rPr lang="en-US" sz="2400" dirty="0" err="1"/>
              <a:t>hồ</a:t>
            </a:r>
            <a:r>
              <a:rPr lang="en-US" sz="2400" dirty="0"/>
              <a:t> </a:t>
            </a:r>
            <a:r>
              <a:rPr lang="en-US" sz="2400" dirty="0" err="1"/>
              <a:t>sơ</a:t>
            </a:r>
            <a:r>
              <a:rPr lang="en-US" sz="2400" dirty="0"/>
              <a:t> </a:t>
            </a:r>
            <a:r>
              <a:rPr lang="en-US" sz="2400" dirty="0" err="1"/>
              <a:t>thiết</a:t>
            </a:r>
            <a:r>
              <a:rPr lang="en-US" sz="2400" dirty="0"/>
              <a:t> </a:t>
            </a:r>
            <a:r>
              <a:rPr lang="en-US" sz="2400" dirty="0" err="1"/>
              <a:t>kế</a:t>
            </a:r>
            <a:r>
              <a:rPr lang="en-US" sz="2400" dirty="0"/>
              <a:t> </a:t>
            </a:r>
            <a:r>
              <a:rPr lang="en-US" sz="2400" dirty="0" err="1"/>
              <a:t>công</a:t>
            </a:r>
            <a:r>
              <a:rPr lang="en-US" sz="2400" dirty="0"/>
              <a:t> </a:t>
            </a:r>
            <a:r>
              <a:rPr lang="en-US" sz="2400" dirty="0" err="1"/>
              <a:t>trình</a:t>
            </a:r>
            <a:r>
              <a:rPr lang="en-US" sz="2400" dirty="0"/>
              <a:t> </a:t>
            </a:r>
            <a:r>
              <a:rPr lang="en-US" sz="2400" dirty="0" err="1"/>
              <a:t>với</a:t>
            </a:r>
            <a:r>
              <a:rPr lang="en-US" sz="2400" dirty="0"/>
              <a:t> 16 </a:t>
            </a:r>
            <a:r>
              <a:rPr lang="en-US" sz="2400" dirty="0" err="1"/>
              <a:t>cơ</a:t>
            </a:r>
            <a:r>
              <a:rPr lang="en-US" sz="2400" dirty="0"/>
              <a:t> quan, 209 </a:t>
            </a:r>
            <a:r>
              <a:rPr lang="en-US" sz="2400" dirty="0" err="1"/>
              <a:t>loại</a:t>
            </a:r>
            <a:r>
              <a:rPr lang="en-US" sz="2400" dirty="0"/>
              <a:t> </a:t>
            </a:r>
            <a:r>
              <a:rPr lang="en-US" sz="2400" dirty="0" err="1"/>
              <a:t>hồ</a:t>
            </a:r>
            <a:r>
              <a:rPr lang="en-US" sz="2400" dirty="0"/>
              <a:t> </a:t>
            </a:r>
            <a:r>
              <a:rPr lang="en-US" sz="2400" dirty="0" err="1"/>
              <a:t>sơ</a:t>
            </a:r>
            <a:r>
              <a:rPr lang="en-US" sz="2400" dirty="0"/>
              <a:t>, 845 </a:t>
            </a:r>
            <a:r>
              <a:rPr lang="en-US" sz="2400" dirty="0" err="1"/>
              <a:t>biểu</a:t>
            </a:r>
            <a:r>
              <a:rPr lang="en-US" sz="2400" dirty="0"/>
              <a:t> </a:t>
            </a:r>
            <a:r>
              <a:rPr lang="en-US" sz="2400" dirty="0" err="1"/>
              <a:t>mẫu</a:t>
            </a:r>
            <a:r>
              <a:rPr lang="en-US" sz="2400" dirty="0"/>
              <a:t> </a:t>
            </a:r>
            <a:r>
              <a:rPr lang="en-US" sz="2400" dirty="0" err="1"/>
              <a:t>khác</a:t>
            </a:r>
            <a:r>
              <a:rPr lang="en-US" sz="2400" dirty="0"/>
              <a:t> </a:t>
            </a:r>
            <a:r>
              <a:rPr lang="en-US" sz="2400" dirty="0" err="1"/>
              <a:t>nhau</a:t>
            </a:r>
            <a:endParaRPr lang="en-US" sz="2400" dirty="0"/>
          </a:p>
          <a:p>
            <a:r>
              <a:rPr lang="en-US" sz="2400" dirty="0" err="1"/>
              <a:t>Hệ</a:t>
            </a:r>
            <a:r>
              <a:rPr lang="en-US" sz="2400" dirty="0"/>
              <a:t> </a:t>
            </a:r>
            <a:r>
              <a:rPr lang="en-US" sz="2400" dirty="0" err="1"/>
              <a:t>thống</a:t>
            </a:r>
            <a:r>
              <a:rPr lang="en-US" sz="2400" dirty="0"/>
              <a:t> </a:t>
            </a:r>
            <a:r>
              <a:rPr lang="en-US" sz="2400" dirty="0" err="1"/>
              <a:t>đi</a:t>
            </a:r>
            <a:r>
              <a:rPr lang="en-US" sz="2400" dirty="0"/>
              <a:t> </a:t>
            </a:r>
            <a:r>
              <a:rPr lang="en-US" sz="2400" dirty="0" err="1"/>
              <a:t>vào</a:t>
            </a:r>
            <a:r>
              <a:rPr lang="en-US" sz="2400" dirty="0"/>
              <a:t> </a:t>
            </a:r>
            <a:r>
              <a:rPr lang="en-US" sz="2400" dirty="0" err="1"/>
              <a:t>khai</a:t>
            </a:r>
            <a:r>
              <a:rPr lang="en-US" sz="2400" dirty="0"/>
              <a:t> </a:t>
            </a:r>
            <a:r>
              <a:rPr lang="en-US" sz="2400" dirty="0" err="1"/>
              <a:t>thác</a:t>
            </a:r>
            <a:r>
              <a:rPr lang="en-US" sz="2400" dirty="0"/>
              <a:t> </a:t>
            </a:r>
            <a:r>
              <a:rPr lang="en-US" sz="2400" dirty="0" err="1"/>
              <a:t>từ</a:t>
            </a:r>
            <a:r>
              <a:rPr lang="en-US" sz="2400" dirty="0"/>
              <a:t> </a:t>
            </a:r>
            <a:r>
              <a:rPr lang="en-US" sz="2400" dirty="0" err="1"/>
              <a:t>năm</a:t>
            </a:r>
            <a:r>
              <a:rPr lang="en-US" sz="2400" dirty="0"/>
              <a:t> 2001</a:t>
            </a:r>
          </a:p>
          <a:p>
            <a:endParaRPr lang="en-SG" sz="2400" dirty="0"/>
          </a:p>
        </p:txBody>
      </p:sp>
    </p:spTree>
    <p:extLst>
      <p:ext uri="{BB962C8B-B14F-4D97-AF65-F5344CB8AC3E}">
        <p14:creationId xmlns:p14="http://schemas.microsoft.com/office/powerpoint/2010/main" val="1368165058"/>
      </p:ext>
    </p:extLst>
  </p:cSld>
  <p:clrMapOvr>
    <a:masterClrMapping/>
  </p:clrMapOvr>
  <p:transition>
    <p:zoom/>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Di Design template (v1.7)">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1_KDi Design template (v1.7)">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KDi Design template (v1.7)</Template>
  <TotalTime>28980</TotalTime>
  <Words>1666</Words>
  <Application>Microsoft Office PowerPoint</Application>
  <PresentationFormat>A4 Paper (210x297 mm)</PresentationFormat>
  <Paragraphs>229</Paragraphs>
  <Slides>18</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Calibri</vt:lpstr>
      <vt:lpstr>Corbel</vt:lpstr>
      <vt:lpstr>Verdana</vt:lpstr>
      <vt:lpstr>Wingdings</vt:lpstr>
      <vt:lpstr>Wingdings 2</vt:lpstr>
      <vt:lpstr>Wingdings 3</vt:lpstr>
      <vt:lpstr>KDi Design template (v1.7)</vt:lpstr>
      <vt:lpstr>1_KDi Design template (v1.7)</vt:lpstr>
      <vt:lpstr>Báo cáo Lãnh đạo Thành phố</vt:lpstr>
      <vt:lpstr>Lý lịch Chuyên gia</vt:lpstr>
      <vt:lpstr>Mục tiêu của chuyển đổi số</vt:lpstr>
      <vt:lpstr>Dịch vụ hoàn hảo</vt:lpstr>
      <vt:lpstr>Sự bùng nổ dữ liệu</vt:lpstr>
      <vt:lpstr>Hành trình Chính phủ số Singapore</vt:lpstr>
      <vt:lpstr>Hiệu quả cao hơn cho dịch vụ công - Ba CSDL Quốc gia</vt:lpstr>
      <vt:lpstr>Quá trình chia sẻ dữ liệu đất đai qua các năm</vt:lpstr>
      <vt:lpstr>Mạng Xây dựng và Bất động sản</vt:lpstr>
      <vt:lpstr>Data.Gov.Sg – Dữ liệu chính phủ</vt:lpstr>
      <vt:lpstr>Khái niệm chính của EDM</vt:lpstr>
      <vt:lpstr>Mục tiêu của EDM</vt:lpstr>
      <vt:lpstr>Khung của EDM</vt:lpstr>
      <vt:lpstr>Các nguyên tắc chính của Quản lý dữ liệu</vt:lpstr>
      <vt:lpstr>Kiến trúc dữ liệu - Khung chia sẻ dữ liệu toàn Thành phố</vt:lpstr>
      <vt:lpstr>Pham vi của Chiến lược và Quản trị dữ liệu</vt:lpstr>
      <vt:lpstr>Nội dung chính của các Hội thảo</vt:lpstr>
      <vt:lpstr>Cảm ơn!</vt:lpstr>
    </vt:vector>
  </TitlesOfParts>
  <Manager/>
  <Company>KDi Asia Pte. Ltd.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Establishing Data Governance</dc:title>
  <dc:subject/>
  <dc:creator>CHONG Pai Ling</dc:creator>
  <cp:keywords/>
  <dc:description/>
  <cp:lastModifiedBy>Ngo</cp:lastModifiedBy>
  <cp:revision>1062</cp:revision>
  <cp:lastPrinted>2015-02-17T07:27:16Z</cp:lastPrinted>
  <dcterms:created xsi:type="dcterms:W3CDTF">2002-03-31T13:38:11Z</dcterms:created>
  <dcterms:modified xsi:type="dcterms:W3CDTF">2022-08-25T15:16:48Z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5</vt:i4>
  </property>
  <property fmtid="{D5CDD505-2E9C-101B-9397-08002B2CF9AE}" pid="3" name="ArticulateGUID">
    <vt:lpwstr>0BD32BEF-C1D5-4298-BE42-CBE6D95F8DE0</vt:lpwstr>
  </property>
  <property fmtid="{D5CDD505-2E9C-101B-9397-08002B2CF9AE}" pid="4" name="ArticulatePath">
    <vt:lpwstr>Lawnet and EFS</vt:lpwstr>
  </property>
</Properties>
</file>